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9" r:id="rId4"/>
    <p:sldId id="263" r:id="rId5"/>
    <p:sldId id="264" r:id="rId6"/>
    <p:sldId id="265" r:id="rId7"/>
    <p:sldId id="260" r:id="rId8"/>
    <p:sldId id="272" r:id="rId9"/>
    <p:sldId id="266" r:id="rId10"/>
    <p:sldId id="267" r:id="rId11"/>
    <p:sldId id="268" r:id="rId12"/>
    <p:sldId id="271" r:id="rId13"/>
    <p:sldId id="270"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Genty Sans" pitchFamily="2" charset="77"/>
      <p:regular r:id="rId20"/>
    </p:embeddedFont>
    <p:embeddedFont>
      <p:font typeface="Gliker condensed" pitchFamily="2" charset="77"/>
      <p:regular r:id="rId21"/>
    </p:embeddedFont>
    <p:embeddedFont>
      <p:font typeface="Helios" panose="020B0504020202020204" pitchFamily="34" charset="0"/>
      <p:regular r:id="rId22"/>
    </p:embeddedFont>
    <p:embeddedFont>
      <p:font typeface="Helios Bold" panose="020B0704020202020204" pitchFamily="34" charset="0"/>
      <p:regular r:id="rId23"/>
      <p:bold r:id="rId24"/>
    </p:embeddedFont>
    <p:embeddedFont>
      <p:font typeface="Montserrat" pitchFamily="2" charset="77"/>
      <p:regular r:id="rId25"/>
      <p:bold r:id="rId26"/>
      <p:italic r:id="rId27"/>
      <p:boldItalic r:id="rId28"/>
    </p:embeddedFont>
    <p:embeddedFont>
      <p:font typeface="Monument Bold" pitchFamily="2" charset="0"/>
      <p:regular r:id="rId29"/>
      <p:bold r:id="rId30"/>
    </p:embeddedFont>
    <p:embeddedFont>
      <p:font typeface="TT Hoves Bold" panose="02000003020000060003" pitchFamily="2"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2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9" autoAdjust="0"/>
    <p:restoredTop sz="96471" autoAdjust="0"/>
  </p:normalViewPr>
  <p:slideViewPr>
    <p:cSldViewPr>
      <p:cViewPr varScale="1">
        <p:scale>
          <a:sx n="79" d="100"/>
          <a:sy n="79" d="100"/>
        </p:scale>
        <p:origin x="232"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not here today to convince you to get a website. Most of you, dare I say all of you, are present online in some way. But just like a person can physically sit in a room while being checked out mentally, so can your website be present online yet remain disengaged from the life of your church.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 would like to do is share with you just how important it is to keep your website in the present and offer support and resources to make your website the best that it can be.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39193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Submit your changes, Diocesan account holder (Rachel for WNC) will approve changes. The changes will not appear immediately. </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79964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Someone give me one word as to why a website matters....?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website matters because it’s</a:t>
            </a:r>
            <a:r>
              <a:rPr lang="en-US" baseline="0" dirty="0"/>
              <a:t> basically the virtual welcome mat of your church. It’s the most relevant first impression of your church community. </a:t>
            </a:r>
          </a:p>
          <a:p>
            <a:r>
              <a:rPr lang="en-US" dirty="0"/>
              <a:t>&gt;Your website is an opportunity to show the world what your church or organization is all about. </a:t>
            </a:r>
            <a:r>
              <a:rPr lang="en-US" baseline="0" dirty="0"/>
              <a:t>Think of your website as a story, a present journey that a visitor takes to learn about your history, what you stand for, and how they can get involved.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Personal invitation &gt; website 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Like the person in a room that is checked in mentally, your website can engage with others in a meaningful way. </a:t>
            </a:r>
            <a:endParaRPr lang="en-US" dirty="0"/>
          </a:p>
          <a:p>
            <a:r>
              <a:rPr lang="en-US" dirty="0"/>
              <a:t>&gt;Today, if we have a question, we’re most likely going to search online for the answer. Access to your church/organization is severely limited if your website doesn’t offer the information people want to know. Think of it this way, if it’s missing online, it</a:t>
            </a:r>
            <a:r>
              <a:rPr lang="en-US" baseline="0" dirty="0"/>
              <a:t> should be </a:t>
            </a:r>
            <a:r>
              <a:rPr lang="en-US" dirty="0"/>
              <a:t>something you’re trying to keep secret. </a:t>
            </a:r>
          </a:p>
          <a:p>
            <a:r>
              <a:rPr lang="en-US" dirty="0"/>
              <a:t>&gt;The other reason your website matters is because you gain credibility in the eyes of the community based on the quality of your website. It’s the difference between showing up for a job interview in sweatpants or showing up in a tailored suit.</a:t>
            </a:r>
            <a:r>
              <a:rPr lang="en-US" baseline="0" dirty="0"/>
              <a:t> </a:t>
            </a:r>
          </a:p>
          <a:p>
            <a:r>
              <a:rPr lang="en-US" dirty="0"/>
              <a:t>That first impression should let the visitor come away with some idea</a:t>
            </a:r>
            <a:r>
              <a:rPr lang="en-US" baseline="0" dirty="0"/>
              <a:t> of your values, and if they can't find service times quickly on Sunday morning, they may go back to bed.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91578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Once someone visits your website, they'll click around for about 5-10 seconds to find what they need. </a:t>
            </a:r>
          </a:p>
          <a:p>
            <a:r>
              <a:rPr lang="en-US" dirty="0"/>
              <a:t>What are some things people might be looking for when visiting a church website?</a:t>
            </a:r>
          </a:p>
          <a:p>
            <a:r>
              <a:rPr lang="en-US" dirty="0"/>
              <a:t>Service times #1, then pastor, staff, and details about the church.</a:t>
            </a:r>
          </a:p>
          <a:p>
            <a:r>
              <a:rPr lang="en-US" dirty="0"/>
              <a:t>&gt;Menus items should clearly</a:t>
            </a:r>
            <a:r>
              <a:rPr lang="en-US" baseline="0" dirty="0"/>
              <a:t> </a:t>
            </a:r>
            <a:r>
              <a:rPr lang="en-US" dirty="0"/>
              <a:t>say what they mean. </a:t>
            </a:r>
          </a:p>
          <a:p>
            <a:r>
              <a:rPr lang="en-US" dirty="0"/>
              <a:t>It’s great to be creative</a:t>
            </a:r>
            <a:r>
              <a:rPr lang="en-US" baseline="0" dirty="0"/>
              <a:t> and cute, but don’t sacrifice clarity for cuteness when it comes to your menu items. If someone can’t navigate your menus, they’re leaving. </a:t>
            </a:r>
          </a:p>
          <a:p>
            <a:r>
              <a:rPr lang="en-US" baseline="0" dirty="0"/>
              <a:t>&gt;Make sure your service times are updated and accurate. Make sure your staff page is accurate. Easter and Christmas high traffic.  </a:t>
            </a:r>
          </a:p>
          <a:p>
            <a:r>
              <a:rPr lang="en-US" baseline="0" dirty="0"/>
              <a:t>&gt;Keep your colors and fonts consistent across the website. Your pages may contain things with branding other than your own, but make sure you stay consistent with your titles, color, and fonts. Pictures!  </a:t>
            </a:r>
          </a:p>
          <a:p>
            <a:r>
              <a:rPr lang="en-US" baseline="0" dirty="0"/>
              <a:t>&gt;People stay on websites longer if they can click something. Add links to pages.</a:t>
            </a:r>
          </a:p>
          <a:p>
            <a:r>
              <a:rPr lang="en-US" baseline="0" dirty="0"/>
              <a:t>&gt;And yes, please let people know you’re part of the diocese by adding a link to the diocesan website </a:t>
            </a:r>
            <a:r>
              <a:rPr lang="en-US" baseline="0"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269384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These are examples of common menu items. </a:t>
            </a:r>
          </a:p>
          <a:p>
            <a:r>
              <a:rPr lang="en-US" dirty="0"/>
              <a:t>The most prominent information should be your service times! Put that on the homepage, accessible within 5 seconds. </a:t>
            </a:r>
          </a:p>
          <a:p>
            <a:r>
              <a:rPr lang="en-US" dirty="0"/>
              <a:t>Homepage: value statement, service times</a:t>
            </a:r>
          </a:p>
          <a:p>
            <a:r>
              <a:rPr lang="en-US" dirty="0"/>
              <a:t>About/Worship: Let people see who you are. It’s a great place for your staff page and to tell a bit about the history your church, service details, etc.  </a:t>
            </a:r>
          </a:p>
          <a:p>
            <a:r>
              <a:rPr lang="en-US" dirty="0"/>
              <a:t>Including a What to Expect page can be great for people who are new to the Episcopal Church. </a:t>
            </a:r>
          </a:p>
          <a:p>
            <a:r>
              <a:rPr lang="en-US" dirty="0"/>
              <a:t>A lot of people leaving more Evangelical spaces are interested in TEC, but they may be unfamiliar with our liturgy, so offer a bit of guidance. </a:t>
            </a:r>
          </a:p>
          <a:p>
            <a:r>
              <a:rPr lang="en-US" dirty="0"/>
              <a:t>People also want to know where their children are expected to be. Even if you don't have any children's services, mention that they're welcome in with adults. </a:t>
            </a:r>
          </a:p>
          <a:p>
            <a:r>
              <a:rPr lang="en-US" dirty="0"/>
              <a:t>Serve: Offer information about your outreaches, say to contact the rector@ email for more information, even if you have a dedicated volunteer. </a:t>
            </a:r>
          </a:p>
          <a:p>
            <a:r>
              <a:rPr lang="en-US" dirty="0"/>
              <a:t>Connect: Best place for newsletter sign ups, an events calendar, and contact information. A page for contact is sufficient, and include sign up link there. </a:t>
            </a:r>
          </a:p>
          <a:p>
            <a:r>
              <a:rPr lang="en-US" dirty="0"/>
              <a:t>Give: Allow people to give online, very helpful to have in your top menu so easy to find. </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42448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049909" lvl="1" indent="-524954">
              <a:lnSpc>
                <a:spcPts val="6808"/>
              </a:lnSpc>
              <a:buFont typeface="Arial"/>
              <a:buChar char="•"/>
            </a:pPr>
            <a:r>
              <a:rPr lang="en-US" sz="4862" dirty="0">
                <a:solidFill>
                  <a:srgbClr val="083349"/>
                </a:solidFill>
                <a:latin typeface="Gliker condensed"/>
              </a:rPr>
              <a:t>Know your website domain registrar (GoDaddy, Network Solutions, Google, Hover, etc.)</a:t>
            </a:r>
          </a:p>
          <a:p>
            <a:pPr marL="2099817" lvl="2" indent="-699939">
              <a:lnSpc>
                <a:spcPts val="6808"/>
              </a:lnSpc>
              <a:buFont typeface="Arial"/>
              <a:buChar char="⚬"/>
            </a:pPr>
            <a:r>
              <a:rPr lang="en-US" sz="4862" dirty="0">
                <a:solidFill>
                  <a:srgbClr val="083349"/>
                </a:solidFill>
                <a:latin typeface="Gliker condensed"/>
              </a:rPr>
              <a:t>Keep account login info accessible (You may LOSE ACCESS to your domain if not!)</a:t>
            </a:r>
          </a:p>
          <a:p>
            <a:pPr marL="1185417" lvl="0" indent="-699939">
              <a:lnSpc>
                <a:spcPts val="6808"/>
              </a:lnSpc>
              <a:buFont typeface="Arial"/>
              <a:buChar char="⚬"/>
            </a:pPr>
            <a:r>
              <a:rPr lang="en-US" sz="4862" dirty="0">
                <a:solidFill>
                  <a:srgbClr val="083349"/>
                </a:solidFill>
                <a:latin typeface="Gliker condensed"/>
              </a:rPr>
              <a:t>For example, you setup your website through </a:t>
            </a:r>
            <a:r>
              <a:rPr lang="en-US" sz="4862" dirty="0" err="1">
                <a:solidFill>
                  <a:srgbClr val="083349"/>
                </a:solidFill>
                <a:latin typeface="Gliker condensed"/>
              </a:rPr>
              <a:t>Wix</a:t>
            </a:r>
            <a:r>
              <a:rPr lang="en-US" sz="4862" dirty="0">
                <a:solidFill>
                  <a:srgbClr val="083349"/>
                </a:solidFill>
                <a:latin typeface="Gliker condensed"/>
              </a:rPr>
              <a:t>, but you registered your domain through Hover. This is good because if you somehow lose access to </a:t>
            </a:r>
            <a:r>
              <a:rPr lang="en-US" sz="4862" dirty="0" err="1">
                <a:solidFill>
                  <a:srgbClr val="083349"/>
                </a:solidFill>
                <a:latin typeface="Gliker condensed"/>
              </a:rPr>
              <a:t>Wix</a:t>
            </a:r>
            <a:r>
              <a:rPr lang="en-US" sz="4862" dirty="0">
                <a:solidFill>
                  <a:srgbClr val="083349"/>
                </a:solidFill>
                <a:latin typeface="Gliker condensed"/>
              </a:rPr>
              <a:t> you can still access your domain registration and keep the payment information up to date. And vice versa. The best way is to make your email a general email (such as </a:t>
            </a:r>
            <a:r>
              <a:rPr lang="en-US" sz="4862" dirty="0" err="1">
                <a:solidFill>
                  <a:srgbClr val="083349"/>
                </a:solidFill>
                <a:latin typeface="Gliker condensed"/>
              </a:rPr>
              <a:t>admin@church.org</a:t>
            </a:r>
            <a:r>
              <a:rPr lang="en-US" sz="4862" dirty="0">
                <a:solidFill>
                  <a:srgbClr val="083349"/>
                </a:solidFill>
                <a:latin typeface="Gliker condensed"/>
              </a:rPr>
              <a:t>) that will be accessible even if the entire staff of your church changes. </a:t>
            </a:r>
          </a:p>
          <a:p>
            <a:r>
              <a:rPr lang="en-US" dirty="0"/>
              <a:t>Web Designer, Can be hired for a redesign. Freelancers vary. </a:t>
            </a:r>
          </a:p>
          <a:p>
            <a:r>
              <a:rPr lang="en-US" dirty="0"/>
              <a:t>Builder plans – </a:t>
            </a:r>
            <a:r>
              <a:rPr lang="en-US" dirty="0" err="1"/>
              <a:t>Wix</a:t>
            </a:r>
            <a:r>
              <a:rPr lang="en-US" dirty="0"/>
              <a:t>, Weebly, </a:t>
            </a:r>
            <a:r>
              <a:rPr lang="en-US" dirty="0" err="1"/>
              <a:t>SquareSpace</a:t>
            </a:r>
            <a:r>
              <a:rPr lang="en-US" dirty="0"/>
              <a:t>, include Graphical User Interface to drag and drop design. </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05682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4626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73330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Service of Episcopal Relief and Development. </a:t>
            </a:r>
          </a:p>
          <a:p>
            <a:r>
              <a:rPr lang="en-US" dirty="0"/>
              <a:t>A welcome mat for your website. </a:t>
            </a:r>
          </a:p>
          <a:p>
            <a:r>
              <a:rPr lang="en-US" dirty="0"/>
              <a:t>Folks at national Episcopal Church use the map to find out about international relationships, such as digging a well over seas. Same thing for disaster preparedness.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91580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hyperlink" Target="https://www.episcopalassetmap.or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hyperlink" Target="http://findlayepiscopal.org/new/" TargetMode="External"/><Relationship Id="rId3" Type="http://schemas.openxmlformats.org/officeDocument/2006/relationships/image" Target="../media/image1.pn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hyperlink" Target="https://allsaintschicago.org" TargetMode="External"/><Relationship Id="rId3" Type="http://schemas.openxmlformats.org/officeDocument/2006/relationships/image" Target="../media/image2.sv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hyperlink" Target="https://stmargaretsdc.org/" TargetMode="External"/><Relationship Id="rId10" Type="http://schemas.openxmlformats.org/officeDocument/2006/relationships/hyperlink" Target="https://www.calvarystgeorges.org" TargetMode="External"/><Relationship Id="rId4" Type="http://schemas.openxmlformats.org/officeDocument/2006/relationships/image" Target="../media/image3.jpeg"/><Relationship Id="rId9" Type="http://schemas.openxmlformats.org/officeDocument/2006/relationships/hyperlink" Target="https://stmargaretsdc.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hyperlink" Target="https://www.forbes.com/advisor/business/software/how-much-does-a-website-cost/" TargetMode="External"/><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hyperlink" Target="https://www.diocesewnc.org/grants-loans" TargetMode="External"/><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sp>
        <p:nvSpPr>
          <p:cNvPr id="2" name="Freeform 2"/>
          <p:cNvSpPr/>
          <p:nvPr/>
        </p:nvSpPr>
        <p:spPr>
          <a:xfrm>
            <a:off x="538060" y="815862"/>
            <a:ext cx="9060275" cy="9060275"/>
          </a:xfrm>
          <a:custGeom>
            <a:avLst/>
            <a:gdLst/>
            <a:ahLst/>
            <a:cxnLst/>
            <a:rect l="l" t="t" r="r" b="b"/>
            <a:pathLst>
              <a:path w="9060275" h="9060275">
                <a:moveTo>
                  <a:pt x="0" y="0"/>
                </a:moveTo>
                <a:lnTo>
                  <a:pt x="9060275" y="0"/>
                </a:lnTo>
                <a:lnTo>
                  <a:pt x="9060275" y="9060276"/>
                </a:lnTo>
                <a:lnTo>
                  <a:pt x="0" y="9060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3" name="Freeform 3"/>
          <p:cNvSpPr/>
          <p:nvPr/>
        </p:nvSpPr>
        <p:spPr>
          <a:xfrm>
            <a:off x="8692329" y="815862"/>
            <a:ext cx="9016395" cy="9016395"/>
          </a:xfrm>
          <a:custGeom>
            <a:avLst/>
            <a:gdLst/>
            <a:ahLst/>
            <a:cxnLst/>
            <a:rect l="l" t="t" r="r" b="b"/>
            <a:pathLst>
              <a:path w="9016395" h="9016395">
                <a:moveTo>
                  <a:pt x="0" y="0"/>
                </a:moveTo>
                <a:lnTo>
                  <a:pt x="9016394" y="0"/>
                </a:lnTo>
                <a:lnTo>
                  <a:pt x="9016394" y="9016395"/>
                </a:lnTo>
                <a:lnTo>
                  <a:pt x="0" y="901639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54587" y="-346766"/>
            <a:ext cx="8514459" cy="10633766"/>
          </a:xfrm>
          <a:custGeom>
            <a:avLst/>
            <a:gdLst/>
            <a:ahLst/>
            <a:cxnLst/>
            <a:rect l="l" t="t" r="r" b="b"/>
            <a:pathLst>
              <a:path w="8514459" h="10633766">
                <a:moveTo>
                  <a:pt x="0" y="0"/>
                </a:moveTo>
                <a:lnTo>
                  <a:pt x="8514459" y="0"/>
                </a:lnTo>
                <a:lnTo>
                  <a:pt x="8514459" y="10633766"/>
                </a:lnTo>
                <a:lnTo>
                  <a:pt x="0" y="10633766"/>
                </a:lnTo>
                <a:lnTo>
                  <a:pt x="0" y="0"/>
                </a:lnTo>
                <a:close/>
              </a:path>
            </a:pathLst>
          </a:custGeom>
          <a:blipFill>
            <a:blip r:embed="rId5"/>
            <a:stretch>
              <a:fillRect r="-180653"/>
            </a:stretch>
          </a:blipFill>
        </p:spPr>
      </p:sp>
      <p:grpSp>
        <p:nvGrpSpPr>
          <p:cNvPr id="5" name="Group 5"/>
          <p:cNvGrpSpPr/>
          <p:nvPr/>
        </p:nvGrpSpPr>
        <p:grpSpPr>
          <a:xfrm>
            <a:off x="1295642" y="1810064"/>
            <a:ext cx="16413081" cy="7589589"/>
            <a:chOff x="0" y="0"/>
            <a:chExt cx="4326729" cy="2000727"/>
          </a:xfrm>
        </p:grpSpPr>
        <p:sp>
          <p:nvSpPr>
            <p:cNvPr id="6" name="Freeform 6"/>
            <p:cNvSpPr/>
            <p:nvPr/>
          </p:nvSpPr>
          <p:spPr>
            <a:xfrm>
              <a:off x="31750" y="31750"/>
              <a:ext cx="4263229" cy="1937227"/>
            </a:xfrm>
            <a:custGeom>
              <a:avLst/>
              <a:gdLst/>
              <a:ahLst/>
              <a:cxnLst/>
              <a:rect l="l" t="t" r="r" b="b"/>
              <a:pathLst>
                <a:path w="4263229" h="1937227">
                  <a:moveTo>
                    <a:pt x="4170519" y="1937227"/>
                  </a:moveTo>
                  <a:lnTo>
                    <a:pt x="92710" y="1937227"/>
                  </a:lnTo>
                  <a:cubicBezTo>
                    <a:pt x="41910" y="1937227"/>
                    <a:pt x="0" y="1895317"/>
                    <a:pt x="0" y="1844517"/>
                  </a:cubicBezTo>
                  <a:lnTo>
                    <a:pt x="0" y="92710"/>
                  </a:lnTo>
                  <a:cubicBezTo>
                    <a:pt x="0" y="41910"/>
                    <a:pt x="41910" y="0"/>
                    <a:pt x="92710" y="0"/>
                  </a:cubicBezTo>
                  <a:lnTo>
                    <a:pt x="4169249" y="0"/>
                  </a:lnTo>
                  <a:cubicBezTo>
                    <a:pt x="4220049" y="0"/>
                    <a:pt x="4261960" y="41910"/>
                    <a:pt x="4261960" y="92710"/>
                  </a:cubicBezTo>
                  <a:lnTo>
                    <a:pt x="4261960" y="1843247"/>
                  </a:lnTo>
                  <a:cubicBezTo>
                    <a:pt x="4263229" y="1895317"/>
                    <a:pt x="4221319" y="1937227"/>
                    <a:pt x="4170519" y="1937227"/>
                  </a:cubicBezTo>
                  <a:close/>
                </a:path>
              </a:pathLst>
            </a:custGeom>
            <a:solidFill>
              <a:srgbClr val="7BD4F6"/>
            </a:solidFill>
          </p:spPr>
        </p:sp>
        <p:sp>
          <p:nvSpPr>
            <p:cNvPr id="7" name="Freeform 7"/>
            <p:cNvSpPr/>
            <p:nvPr/>
          </p:nvSpPr>
          <p:spPr>
            <a:xfrm>
              <a:off x="0" y="0"/>
              <a:ext cx="4326730" cy="2000727"/>
            </a:xfrm>
            <a:custGeom>
              <a:avLst/>
              <a:gdLst/>
              <a:ahLst/>
              <a:cxnLst/>
              <a:rect l="l" t="t" r="r" b="b"/>
              <a:pathLst>
                <a:path w="4326730" h="2000727">
                  <a:moveTo>
                    <a:pt x="4202269" y="59690"/>
                  </a:moveTo>
                  <a:cubicBezTo>
                    <a:pt x="4237829" y="59690"/>
                    <a:pt x="4267039" y="88900"/>
                    <a:pt x="4267039" y="124460"/>
                  </a:cubicBezTo>
                  <a:lnTo>
                    <a:pt x="4267039" y="1876267"/>
                  </a:lnTo>
                  <a:cubicBezTo>
                    <a:pt x="4267039" y="1911827"/>
                    <a:pt x="4237829" y="1941037"/>
                    <a:pt x="4202269" y="1941037"/>
                  </a:cubicBezTo>
                  <a:lnTo>
                    <a:pt x="124460" y="1941037"/>
                  </a:lnTo>
                  <a:cubicBezTo>
                    <a:pt x="88900" y="1941037"/>
                    <a:pt x="59690" y="1911827"/>
                    <a:pt x="59690" y="1876267"/>
                  </a:cubicBezTo>
                  <a:lnTo>
                    <a:pt x="59690" y="124460"/>
                  </a:lnTo>
                  <a:cubicBezTo>
                    <a:pt x="59690" y="88900"/>
                    <a:pt x="88900" y="59690"/>
                    <a:pt x="124460" y="59690"/>
                  </a:cubicBezTo>
                  <a:lnTo>
                    <a:pt x="4202269" y="59690"/>
                  </a:lnTo>
                  <a:moveTo>
                    <a:pt x="4202269" y="0"/>
                  </a:moveTo>
                  <a:lnTo>
                    <a:pt x="124460" y="0"/>
                  </a:lnTo>
                  <a:cubicBezTo>
                    <a:pt x="55880" y="0"/>
                    <a:pt x="0" y="55880"/>
                    <a:pt x="0" y="124460"/>
                  </a:cubicBezTo>
                  <a:lnTo>
                    <a:pt x="0" y="1876267"/>
                  </a:lnTo>
                  <a:cubicBezTo>
                    <a:pt x="0" y="1944847"/>
                    <a:pt x="55880" y="2000727"/>
                    <a:pt x="124460" y="2000727"/>
                  </a:cubicBezTo>
                  <a:lnTo>
                    <a:pt x="4202269" y="2000727"/>
                  </a:lnTo>
                  <a:cubicBezTo>
                    <a:pt x="4270849" y="2000727"/>
                    <a:pt x="4326730" y="1944847"/>
                    <a:pt x="4326730" y="1876267"/>
                  </a:cubicBezTo>
                  <a:lnTo>
                    <a:pt x="4326730" y="124460"/>
                  </a:lnTo>
                  <a:cubicBezTo>
                    <a:pt x="4326730" y="55880"/>
                    <a:pt x="4270849" y="0"/>
                    <a:pt x="4202269" y="0"/>
                  </a:cubicBezTo>
                  <a:close/>
                </a:path>
              </a:pathLst>
            </a:custGeom>
            <a:solidFill>
              <a:srgbClr val="ABE3F9"/>
            </a:solidFill>
          </p:spPr>
        </p:sp>
      </p:grpSp>
      <p:sp>
        <p:nvSpPr>
          <p:cNvPr id="8" name="Freeform 8"/>
          <p:cNvSpPr/>
          <p:nvPr/>
        </p:nvSpPr>
        <p:spPr>
          <a:xfrm>
            <a:off x="15070834" y="-1159766"/>
            <a:ext cx="4376931" cy="4376931"/>
          </a:xfrm>
          <a:custGeom>
            <a:avLst/>
            <a:gdLst/>
            <a:ahLst/>
            <a:cxnLst/>
            <a:rect l="l" t="t" r="r" b="b"/>
            <a:pathLst>
              <a:path w="4376931" h="4376931">
                <a:moveTo>
                  <a:pt x="0" y="0"/>
                </a:moveTo>
                <a:lnTo>
                  <a:pt x="4376932" y="0"/>
                </a:lnTo>
                <a:lnTo>
                  <a:pt x="4376932" y="4376932"/>
                </a:lnTo>
                <a:lnTo>
                  <a:pt x="0" y="43769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4246493" y="7634002"/>
            <a:ext cx="824341" cy="1330477"/>
          </a:xfrm>
          <a:custGeom>
            <a:avLst/>
            <a:gdLst/>
            <a:ahLst/>
            <a:cxnLst/>
            <a:rect l="l" t="t" r="r" b="b"/>
            <a:pathLst>
              <a:path w="824341" h="1330477">
                <a:moveTo>
                  <a:pt x="0" y="0"/>
                </a:moveTo>
                <a:lnTo>
                  <a:pt x="824341" y="0"/>
                </a:lnTo>
                <a:lnTo>
                  <a:pt x="824341" y="1330477"/>
                </a:lnTo>
                <a:lnTo>
                  <a:pt x="0" y="1330477"/>
                </a:lnTo>
                <a:lnTo>
                  <a:pt x="0" y="0"/>
                </a:lnTo>
                <a:close/>
              </a:path>
            </a:pathLst>
          </a:custGeom>
          <a:blipFill>
            <a:blip r:embed="rId8">
              <a:alphaModFix amt="59000"/>
            </a:blip>
            <a:stretch>
              <a:fillRect/>
            </a:stretch>
          </a:blipFill>
        </p:spPr>
      </p:sp>
      <p:sp>
        <p:nvSpPr>
          <p:cNvPr id="15" name="TextBox 11">
            <a:extLst>
              <a:ext uri="{FF2B5EF4-FFF2-40B4-BE49-F238E27FC236}">
                <a16:creationId xmlns:a16="http://schemas.microsoft.com/office/drawing/2014/main" id="{76D07F68-F0DB-461F-4D6E-39099992A373}"/>
              </a:ext>
            </a:extLst>
          </p:cNvPr>
          <p:cNvSpPr txBox="1"/>
          <p:nvPr/>
        </p:nvSpPr>
        <p:spPr>
          <a:xfrm>
            <a:off x="1832818" y="2476500"/>
            <a:ext cx="10435382" cy="655885"/>
          </a:xfrm>
          <a:prstGeom prst="rect">
            <a:avLst/>
          </a:prstGeom>
        </p:spPr>
        <p:txBody>
          <a:bodyPr lIns="0" tIns="0" rIns="0" bIns="0" rtlCol="0" anchor="t">
            <a:spAutoFit/>
          </a:bodyPr>
          <a:lstStyle/>
          <a:p>
            <a:pPr algn="ctr">
              <a:lnSpc>
                <a:spcPts val="5319"/>
              </a:lnSpc>
            </a:pPr>
            <a:r>
              <a:rPr lang="en-US" sz="3799" dirty="0">
                <a:solidFill>
                  <a:schemeClr val="bg1"/>
                </a:solidFill>
                <a:latin typeface="Monument Bold"/>
              </a:rPr>
              <a:t>Communications as Evangelism</a:t>
            </a:r>
          </a:p>
        </p:txBody>
      </p:sp>
      <p:sp>
        <p:nvSpPr>
          <p:cNvPr id="11" name="TextBox 11"/>
          <p:cNvSpPr txBox="1"/>
          <p:nvPr/>
        </p:nvSpPr>
        <p:spPr>
          <a:xfrm>
            <a:off x="1777522" y="2489755"/>
            <a:ext cx="10435382" cy="646431"/>
          </a:xfrm>
          <a:prstGeom prst="rect">
            <a:avLst/>
          </a:prstGeom>
        </p:spPr>
        <p:txBody>
          <a:bodyPr lIns="0" tIns="0" rIns="0" bIns="0" rtlCol="0" anchor="t">
            <a:spAutoFit/>
          </a:bodyPr>
          <a:lstStyle/>
          <a:p>
            <a:pPr algn="ctr">
              <a:lnSpc>
                <a:spcPts val="5319"/>
              </a:lnSpc>
            </a:pPr>
            <a:r>
              <a:rPr lang="en-US" sz="3799" dirty="0">
                <a:solidFill>
                  <a:srgbClr val="186AB4"/>
                </a:solidFill>
                <a:latin typeface="Monument Bold"/>
              </a:rPr>
              <a:t>Communications as Evangelism</a:t>
            </a:r>
          </a:p>
        </p:txBody>
      </p:sp>
      <p:sp>
        <p:nvSpPr>
          <p:cNvPr id="12" name="TextBox 12"/>
          <p:cNvSpPr txBox="1"/>
          <p:nvPr/>
        </p:nvSpPr>
        <p:spPr>
          <a:xfrm>
            <a:off x="2983282" y="8567765"/>
            <a:ext cx="15719979" cy="358614"/>
          </a:xfrm>
          <a:prstGeom prst="rect">
            <a:avLst/>
          </a:prstGeom>
        </p:spPr>
        <p:txBody>
          <a:bodyPr lIns="0" tIns="0" rIns="0" bIns="0" rtlCol="0" anchor="t">
            <a:spAutoFit/>
          </a:bodyPr>
          <a:lstStyle/>
          <a:p>
            <a:pPr algn="ctr">
              <a:lnSpc>
                <a:spcPts val="2949"/>
              </a:lnSpc>
            </a:pPr>
            <a:r>
              <a:rPr lang="en-US" sz="2107">
                <a:solidFill>
                  <a:srgbClr val="3976A1"/>
                </a:solidFill>
                <a:latin typeface="Montserrat"/>
              </a:rPr>
              <a:t>The Episcopal Diocese of Western North Carolina</a:t>
            </a:r>
          </a:p>
        </p:txBody>
      </p:sp>
      <p:sp>
        <p:nvSpPr>
          <p:cNvPr id="13" name="TextBox 13"/>
          <p:cNvSpPr txBox="1"/>
          <p:nvPr/>
        </p:nvSpPr>
        <p:spPr>
          <a:xfrm>
            <a:off x="6091355" y="3737863"/>
            <a:ext cx="6481645" cy="719837"/>
          </a:xfrm>
          <a:prstGeom prst="rect">
            <a:avLst/>
          </a:prstGeom>
        </p:spPr>
        <p:txBody>
          <a:bodyPr lIns="0" tIns="0" rIns="0" bIns="0" rtlCol="0" anchor="t">
            <a:spAutoFit/>
          </a:bodyPr>
          <a:lstStyle/>
          <a:p>
            <a:pPr algn="ctr">
              <a:lnSpc>
                <a:spcPts val="5455"/>
              </a:lnSpc>
            </a:pPr>
            <a:r>
              <a:rPr lang="en-US" sz="5051" dirty="0">
                <a:solidFill>
                  <a:schemeClr val="bg1"/>
                </a:solidFill>
                <a:latin typeface="Genty Sans"/>
              </a:rPr>
              <a:t>Being Present:</a:t>
            </a:r>
          </a:p>
        </p:txBody>
      </p:sp>
      <p:sp>
        <p:nvSpPr>
          <p:cNvPr id="14" name="TextBox 10">
            <a:extLst>
              <a:ext uri="{FF2B5EF4-FFF2-40B4-BE49-F238E27FC236}">
                <a16:creationId xmlns:a16="http://schemas.microsoft.com/office/drawing/2014/main" id="{FBA63591-A05C-9539-A606-6B894EFAE7D6}"/>
              </a:ext>
            </a:extLst>
          </p:cNvPr>
          <p:cNvSpPr txBox="1"/>
          <p:nvPr/>
        </p:nvSpPr>
        <p:spPr>
          <a:xfrm>
            <a:off x="2438400" y="4457700"/>
            <a:ext cx="14484800" cy="3124778"/>
          </a:xfrm>
          <a:prstGeom prst="rect">
            <a:avLst/>
          </a:prstGeom>
        </p:spPr>
        <p:txBody>
          <a:bodyPr lIns="0" tIns="0" rIns="0" bIns="0" rtlCol="0" anchor="t">
            <a:spAutoFit/>
          </a:bodyPr>
          <a:lstStyle/>
          <a:p>
            <a:pPr algn="ctr">
              <a:lnSpc>
                <a:spcPts val="12190"/>
              </a:lnSpc>
            </a:pPr>
            <a:r>
              <a:rPr lang="en-US" sz="11287" dirty="0">
                <a:solidFill>
                  <a:schemeClr val="bg1"/>
                </a:solidFill>
                <a:latin typeface="Genty Sans"/>
              </a:rPr>
              <a:t>Websites and the Episcopal Asset Map</a:t>
            </a:r>
          </a:p>
        </p:txBody>
      </p:sp>
      <p:sp>
        <p:nvSpPr>
          <p:cNvPr id="10" name="TextBox 10"/>
          <p:cNvSpPr txBox="1"/>
          <p:nvPr/>
        </p:nvSpPr>
        <p:spPr>
          <a:xfrm>
            <a:off x="2355935" y="4433337"/>
            <a:ext cx="14484800" cy="3124778"/>
          </a:xfrm>
          <a:prstGeom prst="rect">
            <a:avLst/>
          </a:prstGeom>
        </p:spPr>
        <p:txBody>
          <a:bodyPr lIns="0" tIns="0" rIns="0" bIns="0" rtlCol="0" anchor="t">
            <a:spAutoFit/>
          </a:bodyPr>
          <a:lstStyle/>
          <a:p>
            <a:pPr algn="ctr">
              <a:lnSpc>
                <a:spcPts val="12190"/>
              </a:lnSpc>
            </a:pPr>
            <a:r>
              <a:rPr lang="en-US" sz="11287" dirty="0">
                <a:solidFill>
                  <a:srgbClr val="186AB4"/>
                </a:solidFill>
                <a:latin typeface="Genty Sans"/>
              </a:rPr>
              <a:t>Websites and the Episcopal Asset Map</a:t>
            </a:r>
          </a:p>
        </p:txBody>
      </p:sp>
      <p:sp>
        <p:nvSpPr>
          <p:cNvPr id="17" name="TextBox 13">
            <a:extLst>
              <a:ext uri="{FF2B5EF4-FFF2-40B4-BE49-F238E27FC236}">
                <a16:creationId xmlns:a16="http://schemas.microsoft.com/office/drawing/2014/main" id="{FEBAF68D-8733-933C-FEDB-B50B1EDC730E}"/>
              </a:ext>
            </a:extLst>
          </p:cNvPr>
          <p:cNvSpPr txBox="1"/>
          <p:nvPr/>
        </p:nvSpPr>
        <p:spPr>
          <a:xfrm>
            <a:off x="6055578" y="3713500"/>
            <a:ext cx="6481645" cy="719837"/>
          </a:xfrm>
          <a:prstGeom prst="rect">
            <a:avLst/>
          </a:prstGeom>
        </p:spPr>
        <p:txBody>
          <a:bodyPr lIns="0" tIns="0" rIns="0" bIns="0" rtlCol="0" anchor="t">
            <a:spAutoFit/>
          </a:bodyPr>
          <a:lstStyle/>
          <a:p>
            <a:pPr algn="ctr">
              <a:lnSpc>
                <a:spcPts val="5455"/>
              </a:lnSpc>
            </a:pPr>
            <a:r>
              <a:rPr lang="en-US" sz="5051" dirty="0">
                <a:solidFill>
                  <a:srgbClr val="186AB4"/>
                </a:solidFill>
                <a:latin typeface="Genty Sans"/>
              </a:rPr>
              <a:t>Being Present: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8274697" y="0"/>
            <a:ext cx="18562305" cy="11287995"/>
            <a:chOff x="0" y="0"/>
            <a:chExt cx="406400" cy="247137"/>
          </a:xfrm>
        </p:grpSpPr>
        <p:sp>
          <p:nvSpPr>
            <p:cNvPr id="3" name="Freeform 3"/>
            <p:cNvSpPr/>
            <p:nvPr/>
          </p:nvSpPr>
          <p:spPr>
            <a:xfrm>
              <a:off x="0" y="0"/>
              <a:ext cx="406400" cy="247137"/>
            </a:xfrm>
            <a:custGeom>
              <a:avLst/>
              <a:gdLst/>
              <a:ahLst/>
              <a:cxnLst/>
              <a:rect l="l" t="t" r="r" b="b"/>
              <a:pathLst>
                <a:path w="406400" h="247137">
                  <a:moveTo>
                    <a:pt x="203200" y="0"/>
                  </a:moveTo>
                  <a:lnTo>
                    <a:pt x="203200" y="0"/>
                  </a:lnTo>
                  <a:lnTo>
                    <a:pt x="406400" y="247137"/>
                  </a:lnTo>
                  <a:lnTo>
                    <a:pt x="0" y="247137"/>
                  </a:lnTo>
                  <a:lnTo>
                    <a:pt x="203200" y="0"/>
                  </a:lnTo>
                  <a:close/>
                </a:path>
              </a:pathLst>
            </a:custGeom>
            <a:solidFill>
              <a:srgbClr val="A20E20"/>
            </a:solidFill>
          </p:spPr>
        </p:sp>
        <p:sp>
          <p:nvSpPr>
            <p:cNvPr id="4" name="TextBox 4"/>
            <p:cNvSpPr txBox="1"/>
            <p:nvPr/>
          </p:nvSpPr>
          <p:spPr>
            <a:xfrm>
              <a:off x="127000" y="-38100"/>
              <a:ext cx="558800" cy="64770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1028700" y="2957728"/>
            <a:ext cx="9640104" cy="5372539"/>
            <a:chOff x="0" y="0"/>
            <a:chExt cx="12853472" cy="7163385"/>
          </a:xfrm>
        </p:grpSpPr>
        <p:sp>
          <p:nvSpPr>
            <p:cNvPr id="6" name="TextBox 6"/>
            <p:cNvSpPr txBox="1"/>
            <p:nvPr/>
          </p:nvSpPr>
          <p:spPr>
            <a:xfrm>
              <a:off x="0" y="6518012"/>
              <a:ext cx="12853472" cy="645373"/>
            </a:xfrm>
            <a:prstGeom prst="rect">
              <a:avLst/>
            </a:prstGeom>
          </p:spPr>
          <p:txBody>
            <a:bodyPr lIns="0" tIns="0" rIns="0" bIns="0" rtlCol="0" anchor="t">
              <a:spAutoFit/>
            </a:bodyPr>
            <a:lstStyle/>
            <a:p>
              <a:pPr>
                <a:lnSpc>
                  <a:spcPts val="4045"/>
                </a:lnSpc>
              </a:pPr>
              <a:r>
                <a:rPr lang="en-US" sz="2889">
                  <a:solidFill>
                    <a:srgbClr val="2A2E3A"/>
                  </a:solidFill>
                  <a:latin typeface="Helios"/>
                </a:rPr>
                <a:t>A window into our diocese and denomination</a:t>
              </a:r>
            </a:p>
          </p:txBody>
        </p:sp>
        <p:sp>
          <p:nvSpPr>
            <p:cNvPr id="7" name="TextBox 7"/>
            <p:cNvSpPr txBox="1"/>
            <p:nvPr/>
          </p:nvSpPr>
          <p:spPr>
            <a:xfrm>
              <a:off x="0" y="-9525"/>
              <a:ext cx="12853472" cy="6304864"/>
            </a:xfrm>
            <a:prstGeom prst="rect">
              <a:avLst/>
            </a:prstGeom>
          </p:spPr>
          <p:txBody>
            <a:bodyPr lIns="0" tIns="0" rIns="0" bIns="0" rtlCol="0" anchor="t">
              <a:spAutoFit/>
            </a:bodyPr>
            <a:lstStyle/>
            <a:p>
              <a:pPr>
                <a:lnSpc>
                  <a:spcPts val="12459"/>
                </a:lnSpc>
              </a:pPr>
              <a:r>
                <a:rPr lang="en-US" sz="10382">
                  <a:solidFill>
                    <a:srgbClr val="2A2E3A"/>
                  </a:solidFill>
                  <a:latin typeface="TT Hoves Bold"/>
                </a:rPr>
                <a:t>Understanding</a:t>
              </a:r>
              <a:r>
                <a:rPr lang="en-US" sz="10382">
                  <a:solidFill>
                    <a:srgbClr val="A20E20"/>
                  </a:solidFill>
                  <a:latin typeface="TT Hoves Bold"/>
                </a:rPr>
                <a:t> The Episcopal Asset Map </a:t>
              </a:r>
            </a:p>
          </p:txBody>
        </p:sp>
      </p:grpSp>
      <p:grpSp>
        <p:nvGrpSpPr>
          <p:cNvPr id="8" name="Group 8"/>
          <p:cNvGrpSpPr>
            <a:grpSpLocks noChangeAspect="1"/>
          </p:cNvGrpSpPr>
          <p:nvPr/>
        </p:nvGrpSpPr>
        <p:grpSpPr>
          <a:xfrm>
            <a:off x="11190012" y="1855414"/>
            <a:ext cx="6612368" cy="7982622"/>
            <a:chOff x="0" y="0"/>
            <a:chExt cx="6116320" cy="7383780"/>
          </a:xfrm>
        </p:grpSpPr>
        <p:sp>
          <p:nvSpPr>
            <p:cNvPr id="9" name="Freeform 9"/>
            <p:cNvSpPr/>
            <p:nvPr/>
          </p:nvSpPr>
          <p:spPr>
            <a:xfrm>
              <a:off x="170180" y="177800"/>
              <a:ext cx="5773420" cy="6955790"/>
            </a:xfrm>
            <a:custGeom>
              <a:avLst/>
              <a:gdLst/>
              <a:ahLst/>
              <a:cxnLst/>
              <a:rect l="l" t="t" r="r" b="b"/>
              <a:pathLst>
                <a:path w="5773420" h="695579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3690" y="1380490"/>
                    <a:pt x="15240" y="209296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blipFill>
              <a:blip r:embed="rId2"/>
              <a:stretch>
                <a:fillRect t="-12213" b="-12213"/>
              </a:stretch>
            </a:blipFill>
          </p:spPr>
        </p:sp>
        <p:sp>
          <p:nvSpPr>
            <p:cNvPr id="10" name="Freeform 10"/>
            <p:cNvSpPr/>
            <p:nvPr/>
          </p:nvSpPr>
          <p:spPr>
            <a:xfrm>
              <a:off x="-298450" y="-298450"/>
              <a:ext cx="6713220" cy="7682230"/>
            </a:xfrm>
            <a:custGeom>
              <a:avLst/>
              <a:gdLst/>
              <a:ahLst/>
              <a:cxnLst/>
              <a:rect l="l" t="t" r="r" b="b"/>
              <a:pathLst>
                <a:path w="6713220" h="7682230">
                  <a:moveTo>
                    <a:pt x="5519420" y="1193800"/>
                  </a:moveTo>
                  <a:cubicBezTo>
                    <a:pt x="4325620" y="0"/>
                    <a:pt x="2388870" y="0"/>
                    <a:pt x="1193800" y="1193800"/>
                  </a:cubicBezTo>
                  <a:cubicBezTo>
                    <a:pt x="15240" y="2372360"/>
                    <a:pt x="0" y="4274820"/>
                    <a:pt x="1149350" y="5472430"/>
                  </a:cubicBezTo>
                  <a:cubicBezTo>
                    <a:pt x="1141730" y="5466080"/>
                    <a:pt x="1136650" y="5462270"/>
                    <a:pt x="1136650" y="5462270"/>
                  </a:cubicBezTo>
                  <a:lnTo>
                    <a:pt x="3356610" y="7682230"/>
                  </a:lnTo>
                  <a:lnTo>
                    <a:pt x="5576570" y="5462270"/>
                  </a:lnTo>
                  <a:cubicBezTo>
                    <a:pt x="5567680" y="5471161"/>
                    <a:pt x="5560060" y="5477511"/>
                    <a:pt x="5551170" y="5486400"/>
                  </a:cubicBezTo>
                  <a:cubicBezTo>
                    <a:pt x="6713220" y="4288790"/>
                    <a:pt x="6701790" y="2377440"/>
                    <a:pt x="5519420" y="1193800"/>
                  </a:cubicBezTo>
                  <a:close/>
                  <a:moveTo>
                    <a:pt x="5350510" y="5290820"/>
                  </a:moveTo>
                  <a:lnTo>
                    <a:pt x="3356610" y="7287260"/>
                  </a:lnTo>
                  <a:lnTo>
                    <a:pt x="1350010" y="5280660"/>
                  </a:lnTo>
                  <a:lnTo>
                    <a:pt x="1351280" y="5279390"/>
                  </a:lnTo>
                  <a:cubicBezTo>
                    <a:pt x="844550" y="4752340"/>
                    <a:pt x="570230" y="4060190"/>
                    <a:pt x="577850" y="3328670"/>
                  </a:cubicBezTo>
                  <a:cubicBezTo>
                    <a:pt x="584200" y="2597150"/>
                    <a:pt x="873760" y="1908810"/>
                    <a:pt x="1390650" y="1391920"/>
                  </a:cubicBezTo>
                  <a:cubicBezTo>
                    <a:pt x="1656080" y="1126490"/>
                    <a:pt x="1965960" y="920750"/>
                    <a:pt x="2310130" y="781050"/>
                  </a:cubicBezTo>
                  <a:cubicBezTo>
                    <a:pt x="2642870" y="646430"/>
                    <a:pt x="2994660" y="577850"/>
                    <a:pt x="3356610" y="577850"/>
                  </a:cubicBezTo>
                  <a:cubicBezTo>
                    <a:pt x="3717290" y="577850"/>
                    <a:pt x="4069080" y="646430"/>
                    <a:pt x="4403090" y="781050"/>
                  </a:cubicBezTo>
                  <a:cubicBezTo>
                    <a:pt x="4747260" y="920750"/>
                    <a:pt x="5057140" y="1126490"/>
                    <a:pt x="5322570" y="1391920"/>
                  </a:cubicBezTo>
                  <a:cubicBezTo>
                    <a:pt x="5842000" y="1911350"/>
                    <a:pt x="6131560" y="2602230"/>
                    <a:pt x="6136640" y="3337560"/>
                  </a:cubicBezTo>
                  <a:cubicBezTo>
                    <a:pt x="6140450" y="4070350"/>
                    <a:pt x="5862320" y="4765040"/>
                    <a:pt x="5350510" y="5290820"/>
                  </a:cubicBezTo>
                  <a:close/>
                </a:path>
              </a:pathLst>
            </a:custGeom>
            <a:solidFill>
              <a:srgbClr val="FFFFFF"/>
            </a:solid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188300" cy="10287000"/>
          </a:xfrm>
          <a:custGeom>
            <a:avLst/>
            <a:gdLst/>
            <a:ahLst/>
            <a:cxnLst/>
            <a:rect l="l" t="t" r="r" b="b"/>
            <a:pathLst>
              <a:path w="6188300" h="10287000">
                <a:moveTo>
                  <a:pt x="0" y="0"/>
                </a:moveTo>
                <a:lnTo>
                  <a:pt x="6188300" y="0"/>
                </a:lnTo>
                <a:lnTo>
                  <a:pt x="6188300" y="10287000"/>
                </a:lnTo>
                <a:lnTo>
                  <a:pt x="0" y="10287000"/>
                </a:lnTo>
                <a:lnTo>
                  <a:pt x="0" y="0"/>
                </a:lnTo>
                <a:close/>
              </a:path>
            </a:pathLst>
          </a:custGeom>
          <a:blipFill>
            <a:blip r:embed="rId3"/>
            <a:stretch>
              <a:fillRect l="-5389" r="-5389"/>
            </a:stretch>
          </a:blipFill>
        </p:spPr>
      </p:sp>
      <p:grpSp>
        <p:nvGrpSpPr>
          <p:cNvPr id="3" name="Group 3"/>
          <p:cNvGrpSpPr/>
          <p:nvPr/>
        </p:nvGrpSpPr>
        <p:grpSpPr>
          <a:xfrm>
            <a:off x="8258697" y="4030481"/>
            <a:ext cx="8438036" cy="1113790"/>
            <a:chOff x="0" y="0"/>
            <a:chExt cx="11250715" cy="1485054"/>
          </a:xfrm>
        </p:grpSpPr>
        <p:grpSp>
          <p:nvGrpSpPr>
            <p:cNvPr id="4" name="Group 4"/>
            <p:cNvGrpSpPr/>
            <p:nvPr/>
          </p:nvGrpSpPr>
          <p:grpSpPr>
            <a:xfrm rot="-5400000">
              <a:off x="-160710" y="535288"/>
              <a:ext cx="735898" cy="414478"/>
              <a:chOff x="0" y="0"/>
              <a:chExt cx="812800" cy="457791"/>
            </a:xfrm>
          </p:grpSpPr>
          <p:sp>
            <p:nvSpPr>
              <p:cNvPr id="5" name="Freeform 5"/>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FF0000"/>
              </a:solidFill>
            </p:spPr>
            <p:txBody>
              <a:bodyPr/>
              <a:lstStyle/>
              <a:p>
                <a:endParaRPr lang="en-US" dirty="0"/>
              </a:p>
            </p:txBody>
          </p:sp>
          <p:sp>
            <p:nvSpPr>
              <p:cNvPr id="6" name="TextBox 6"/>
              <p:cNvSpPr txBox="1"/>
              <p:nvPr/>
            </p:nvSpPr>
            <p:spPr>
              <a:xfrm>
                <a:off x="127000" y="41275"/>
                <a:ext cx="558800" cy="339725"/>
              </a:xfrm>
              <a:prstGeom prst="rect">
                <a:avLst/>
              </a:prstGeom>
            </p:spPr>
            <p:txBody>
              <a:bodyPr lIns="50800" tIns="50800" rIns="50800" bIns="50800" rtlCol="0" anchor="ctr"/>
              <a:lstStyle/>
              <a:p>
                <a:pPr algn="ctr">
                  <a:lnSpc>
                    <a:spcPts val="139"/>
                  </a:lnSpc>
                </a:pPr>
                <a:endParaRPr/>
              </a:p>
            </p:txBody>
          </p:sp>
        </p:grpSp>
        <p:sp>
          <p:nvSpPr>
            <p:cNvPr id="7" name="TextBox 7"/>
            <p:cNvSpPr txBox="1"/>
            <p:nvPr/>
          </p:nvSpPr>
          <p:spPr>
            <a:xfrm>
              <a:off x="1180404" y="-76200"/>
              <a:ext cx="10070310"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A way to explore ministries, churches, and Episcopal communities.</a:t>
              </a:r>
            </a:p>
          </p:txBody>
        </p:sp>
      </p:grpSp>
      <p:grpSp>
        <p:nvGrpSpPr>
          <p:cNvPr id="8" name="Group 8"/>
          <p:cNvGrpSpPr/>
          <p:nvPr/>
        </p:nvGrpSpPr>
        <p:grpSpPr>
          <a:xfrm>
            <a:off x="8258697" y="5687197"/>
            <a:ext cx="7463019" cy="1113790"/>
            <a:chOff x="0" y="0"/>
            <a:chExt cx="9950693" cy="1485054"/>
          </a:xfrm>
        </p:grpSpPr>
        <p:sp>
          <p:nvSpPr>
            <p:cNvPr id="9" name="TextBox 9"/>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A way to share your church info and your congregation's stories.</a:t>
              </a:r>
            </a:p>
          </p:txBody>
        </p:sp>
        <p:grpSp>
          <p:nvGrpSpPr>
            <p:cNvPr id="10" name="Group 10"/>
            <p:cNvGrpSpPr/>
            <p:nvPr/>
          </p:nvGrpSpPr>
          <p:grpSpPr>
            <a:xfrm rot="-5400000">
              <a:off x="-160710" y="535288"/>
              <a:ext cx="735898" cy="414478"/>
              <a:chOff x="0" y="0"/>
              <a:chExt cx="812800" cy="457791"/>
            </a:xfrm>
          </p:grpSpPr>
          <p:sp>
            <p:nvSpPr>
              <p:cNvPr id="11" name="Freeform 11"/>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FF0000"/>
              </a:solidFill>
            </p:spPr>
            <p:txBody>
              <a:bodyPr/>
              <a:lstStyle/>
              <a:p>
                <a:endParaRPr lang="en-US" dirty="0"/>
              </a:p>
            </p:txBody>
          </p:sp>
          <p:sp>
            <p:nvSpPr>
              <p:cNvPr id="12" name="TextBox 12"/>
              <p:cNvSpPr txBox="1"/>
              <p:nvPr/>
            </p:nvSpPr>
            <p:spPr>
              <a:xfrm>
                <a:off x="127000" y="41275"/>
                <a:ext cx="558800" cy="339725"/>
              </a:xfrm>
              <a:prstGeom prst="rect">
                <a:avLst/>
              </a:prstGeom>
            </p:spPr>
            <p:txBody>
              <a:bodyPr lIns="50800" tIns="50800" rIns="50800" bIns="50800" rtlCol="0" anchor="ctr"/>
              <a:lstStyle/>
              <a:p>
                <a:pPr algn="ctr">
                  <a:lnSpc>
                    <a:spcPts val="139"/>
                  </a:lnSpc>
                </a:pPr>
                <a:endParaRPr/>
              </a:p>
            </p:txBody>
          </p:sp>
        </p:grpSp>
      </p:grpSp>
      <p:grpSp>
        <p:nvGrpSpPr>
          <p:cNvPr id="13" name="Group 13"/>
          <p:cNvGrpSpPr/>
          <p:nvPr/>
        </p:nvGrpSpPr>
        <p:grpSpPr>
          <a:xfrm>
            <a:off x="13814230" y="9258300"/>
            <a:ext cx="5765006" cy="1028700"/>
            <a:chOff x="0" y="0"/>
            <a:chExt cx="1049690" cy="187305"/>
          </a:xfrm>
        </p:grpSpPr>
        <p:sp>
          <p:nvSpPr>
            <p:cNvPr id="14" name="Freeform 14"/>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sp>
        <p:sp>
          <p:nvSpPr>
            <p:cNvPr id="15" name="TextBox 15"/>
            <p:cNvSpPr txBox="1"/>
            <p:nvPr/>
          </p:nvSpPr>
          <p:spPr>
            <a:xfrm>
              <a:off x="127000" y="-38100"/>
              <a:ext cx="558800" cy="647700"/>
            </a:xfrm>
            <a:prstGeom prst="rect">
              <a:avLst/>
            </a:prstGeom>
          </p:spPr>
          <p:txBody>
            <a:bodyPr lIns="50800" tIns="50800" rIns="50800" bIns="50800" rtlCol="0" anchor="ctr"/>
            <a:lstStyle/>
            <a:p>
              <a:pPr algn="ctr">
                <a:lnSpc>
                  <a:spcPts val="2100"/>
                </a:lnSpc>
              </a:pPr>
              <a:endParaRPr/>
            </a:p>
          </p:txBody>
        </p:sp>
      </p:grpSp>
      <p:sp>
        <p:nvSpPr>
          <p:cNvPr id="16" name="TextBox 16"/>
          <p:cNvSpPr txBox="1"/>
          <p:nvPr/>
        </p:nvSpPr>
        <p:spPr>
          <a:xfrm>
            <a:off x="8258697" y="658134"/>
            <a:ext cx="7384939" cy="2571750"/>
          </a:xfrm>
          <a:prstGeom prst="rect">
            <a:avLst/>
          </a:prstGeom>
        </p:spPr>
        <p:txBody>
          <a:bodyPr lIns="0" tIns="0" rIns="0" bIns="0" rtlCol="0" anchor="t">
            <a:spAutoFit/>
          </a:bodyPr>
          <a:lstStyle/>
          <a:p>
            <a:pPr>
              <a:lnSpc>
                <a:spcPts val="10199"/>
              </a:lnSpc>
            </a:pPr>
            <a:r>
              <a:rPr lang="en-US" sz="8499">
                <a:solidFill>
                  <a:srgbClr val="A20E20"/>
                </a:solidFill>
                <a:latin typeface="TT Hoves Bold"/>
              </a:rPr>
              <a:t>About the map</a:t>
            </a:r>
          </a:p>
        </p:txBody>
      </p:sp>
      <p:grpSp>
        <p:nvGrpSpPr>
          <p:cNvPr id="17" name="Group 17"/>
          <p:cNvGrpSpPr/>
          <p:nvPr/>
        </p:nvGrpSpPr>
        <p:grpSpPr>
          <a:xfrm>
            <a:off x="8258697" y="7343912"/>
            <a:ext cx="7463019" cy="1113790"/>
            <a:chOff x="0" y="0"/>
            <a:chExt cx="9950693" cy="1485054"/>
          </a:xfrm>
        </p:grpSpPr>
        <p:sp>
          <p:nvSpPr>
            <p:cNvPr id="18" name="TextBox 18"/>
            <p:cNvSpPr txBox="1"/>
            <p:nvPr/>
          </p:nvSpPr>
          <p:spPr>
            <a:xfrm>
              <a:off x="1180404" y="-76200"/>
              <a:ext cx="8770288" cy="1561254"/>
            </a:xfrm>
            <a:prstGeom prst="rect">
              <a:avLst/>
            </a:prstGeom>
          </p:spPr>
          <p:txBody>
            <a:bodyPr lIns="0" tIns="0" rIns="0" bIns="0" rtlCol="0" anchor="t">
              <a:spAutoFit/>
            </a:bodyPr>
            <a:lstStyle/>
            <a:p>
              <a:pPr>
                <a:lnSpc>
                  <a:spcPts val="4759"/>
                </a:lnSpc>
              </a:pPr>
              <a:r>
                <a:rPr lang="en-US" sz="3399">
                  <a:solidFill>
                    <a:srgbClr val="2A2E3A"/>
                  </a:solidFill>
                  <a:latin typeface="Helios"/>
                </a:rPr>
                <a:t>A way for TEC to find connections across similar areas of ministry.</a:t>
              </a:r>
            </a:p>
          </p:txBody>
        </p:sp>
        <p:grpSp>
          <p:nvGrpSpPr>
            <p:cNvPr id="19" name="Group 19"/>
            <p:cNvGrpSpPr/>
            <p:nvPr/>
          </p:nvGrpSpPr>
          <p:grpSpPr>
            <a:xfrm rot="-5400000">
              <a:off x="-160710" y="535288"/>
              <a:ext cx="735898" cy="414478"/>
              <a:chOff x="0" y="0"/>
              <a:chExt cx="812800" cy="457791"/>
            </a:xfrm>
          </p:grpSpPr>
          <p:sp>
            <p:nvSpPr>
              <p:cNvPr id="20" name="Freeform 20"/>
              <p:cNvSpPr/>
              <p:nvPr/>
            </p:nvSpPr>
            <p:spPr>
              <a:xfrm>
                <a:off x="0" y="0"/>
                <a:ext cx="812800" cy="457791"/>
              </a:xfrm>
              <a:custGeom>
                <a:avLst/>
                <a:gdLst/>
                <a:ahLst/>
                <a:cxnLst/>
                <a:rect l="l" t="t" r="r" b="b"/>
                <a:pathLst>
                  <a:path w="812800" h="457791">
                    <a:moveTo>
                      <a:pt x="406400" y="457791"/>
                    </a:moveTo>
                    <a:lnTo>
                      <a:pt x="812800" y="0"/>
                    </a:lnTo>
                    <a:lnTo>
                      <a:pt x="0" y="0"/>
                    </a:lnTo>
                    <a:lnTo>
                      <a:pt x="406400" y="457791"/>
                    </a:lnTo>
                    <a:close/>
                  </a:path>
                </a:pathLst>
              </a:custGeom>
              <a:solidFill>
                <a:srgbClr val="FF0000"/>
              </a:solidFill>
            </p:spPr>
          </p:sp>
          <p:sp>
            <p:nvSpPr>
              <p:cNvPr id="21" name="TextBox 21"/>
              <p:cNvSpPr txBox="1"/>
              <p:nvPr/>
            </p:nvSpPr>
            <p:spPr>
              <a:xfrm>
                <a:off x="127000" y="41275"/>
                <a:ext cx="558800" cy="339725"/>
              </a:xfrm>
              <a:prstGeom prst="rect">
                <a:avLst/>
              </a:prstGeom>
            </p:spPr>
            <p:txBody>
              <a:bodyPr lIns="50800" tIns="50800" rIns="50800" bIns="50800" rtlCol="0" anchor="ctr"/>
              <a:lstStyle/>
              <a:p>
                <a:pPr algn="ctr">
                  <a:lnSpc>
                    <a:spcPts val="139"/>
                  </a:lnSpc>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984" b="7984"/>
            <a:stretch>
              <a:fillRect/>
            </a:stretch>
          </p:blipFill>
          <p:spPr>
            <a:xfrm>
              <a:off x="0" y="0"/>
              <a:ext cx="12128500" cy="6794500"/>
            </a:xfrm>
            <a:prstGeom prst="rect">
              <a:avLst/>
            </a:prstGeom>
          </p:spPr>
        </p:pic>
        <p:pic>
          <p:nvPicPr>
            <p:cNvPr id="4" name="Picture 4"/>
            <p:cNvPicPr>
              <a:picLocks noChangeAspect="1"/>
            </p:cNvPicPr>
            <p:nvPr/>
          </p:nvPicPr>
          <p:blipFill>
            <a:blip r:embed="rId4"/>
            <a:srcRect t="8503" b="8503"/>
            <a:stretch>
              <a:fillRect/>
            </a:stretch>
          </p:blipFill>
          <p:spPr>
            <a:xfrm>
              <a:off x="12255500" y="0"/>
              <a:ext cx="12128500" cy="6794500"/>
            </a:xfrm>
            <a:prstGeom prst="rect">
              <a:avLst/>
            </a:prstGeom>
          </p:spPr>
        </p:pic>
        <p:pic>
          <p:nvPicPr>
            <p:cNvPr id="5" name="Picture 5"/>
            <p:cNvPicPr>
              <a:picLocks noChangeAspect="1"/>
            </p:cNvPicPr>
            <p:nvPr/>
          </p:nvPicPr>
          <p:blipFill>
            <a:blip r:embed="rId5"/>
            <a:srcRect t="11275" b="11275"/>
            <a:stretch>
              <a:fillRect/>
            </a:stretch>
          </p:blipFill>
          <p:spPr>
            <a:xfrm>
              <a:off x="0" y="6921500"/>
              <a:ext cx="12128500" cy="6794500"/>
            </a:xfrm>
            <a:prstGeom prst="rect">
              <a:avLst/>
            </a:prstGeom>
          </p:spPr>
        </p:pic>
        <p:pic>
          <p:nvPicPr>
            <p:cNvPr id="6" name="Picture 6"/>
            <p:cNvPicPr>
              <a:picLocks noChangeAspect="1"/>
            </p:cNvPicPr>
            <p:nvPr/>
          </p:nvPicPr>
          <p:blipFill>
            <a:blip r:embed="rId6"/>
            <a:srcRect t="7967" b="7967"/>
            <a:stretch>
              <a:fillRect/>
            </a:stretch>
          </p:blipFill>
          <p:spPr>
            <a:xfrm>
              <a:off x="12255500" y="6921500"/>
              <a:ext cx="12128500" cy="6794500"/>
            </a:xfrm>
            <a:prstGeom prst="rect">
              <a:avLst/>
            </a:prstGeom>
          </p:spPr>
        </p:pic>
      </p:grpSp>
      <p:grpSp>
        <p:nvGrpSpPr>
          <p:cNvPr id="7" name="Group 7"/>
          <p:cNvGrpSpPr/>
          <p:nvPr/>
        </p:nvGrpSpPr>
        <p:grpSpPr>
          <a:xfrm>
            <a:off x="6340857" y="2937699"/>
            <a:ext cx="5606285" cy="4411603"/>
            <a:chOff x="0" y="0"/>
            <a:chExt cx="1298489" cy="1021785"/>
          </a:xfrm>
        </p:grpSpPr>
        <p:sp>
          <p:nvSpPr>
            <p:cNvPr id="8" name="Freeform 8"/>
            <p:cNvSpPr/>
            <p:nvPr/>
          </p:nvSpPr>
          <p:spPr>
            <a:xfrm>
              <a:off x="0" y="0"/>
              <a:ext cx="1298489" cy="1021785"/>
            </a:xfrm>
            <a:custGeom>
              <a:avLst/>
              <a:gdLst/>
              <a:ahLst/>
              <a:cxnLst/>
              <a:rect l="l" t="t" r="r" b="b"/>
              <a:pathLst>
                <a:path w="1298489" h="1021785">
                  <a:moveTo>
                    <a:pt x="649245" y="0"/>
                  </a:moveTo>
                  <a:lnTo>
                    <a:pt x="1298489" y="203200"/>
                  </a:lnTo>
                  <a:lnTo>
                    <a:pt x="1298489" y="818585"/>
                  </a:lnTo>
                  <a:lnTo>
                    <a:pt x="649245" y="1021785"/>
                  </a:lnTo>
                  <a:lnTo>
                    <a:pt x="0" y="818585"/>
                  </a:lnTo>
                  <a:lnTo>
                    <a:pt x="0" y="203200"/>
                  </a:lnTo>
                  <a:lnTo>
                    <a:pt x="649245" y="0"/>
                  </a:lnTo>
                  <a:close/>
                </a:path>
              </a:pathLst>
            </a:custGeom>
            <a:solidFill>
              <a:srgbClr val="A20E20"/>
            </a:solidFill>
          </p:spPr>
        </p:sp>
        <p:sp>
          <p:nvSpPr>
            <p:cNvPr id="9" name="TextBox 9"/>
            <p:cNvSpPr txBox="1"/>
            <p:nvPr/>
          </p:nvSpPr>
          <p:spPr>
            <a:xfrm>
              <a:off x="0" y="111125"/>
              <a:ext cx="698500" cy="561975"/>
            </a:xfrm>
            <a:prstGeom prst="rect">
              <a:avLst/>
            </a:prstGeom>
          </p:spPr>
          <p:txBody>
            <a:bodyPr lIns="40519" tIns="40519" rIns="40519" bIns="40519" rtlCol="0" anchor="ctr"/>
            <a:lstStyle/>
            <a:p>
              <a:pPr algn="ctr">
                <a:lnSpc>
                  <a:spcPts val="1674"/>
                </a:lnSpc>
              </a:pPr>
              <a:endParaRPr/>
            </a:p>
          </p:txBody>
        </p:sp>
      </p:grpSp>
      <p:sp>
        <p:nvSpPr>
          <p:cNvPr id="10" name="TextBox 10"/>
          <p:cNvSpPr txBox="1"/>
          <p:nvPr/>
        </p:nvSpPr>
        <p:spPr>
          <a:xfrm>
            <a:off x="6762516" y="4011237"/>
            <a:ext cx="4762967" cy="2091406"/>
          </a:xfrm>
          <a:prstGeom prst="rect">
            <a:avLst/>
          </a:prstGeom>
        </p:spPr>
        <p:txBody>
          <a:bodyPr lIns="0" tIns="0" rIns="0" bIns="0" rtlCol="0" anchor="t">
            <a:spAutoFit/>
          </a:bodyPr>
          <a:lstStyle/>
          <a:p>
            <a:pPr algn="ctr">
              <a:lnSpc>
                <a:spcPts val="8507"/>
              </a:lnSpc>
            </a:pPr>
            <a:r>
              <a:rPr lang="en-US" sz="6076" dirty="0">
                <a:solidFill>
                  <a:schemeClr val="bg1"/>
                </a:solidFill>
                <a:latin typeface="Helios Bold"/>
                <a:hlinkClick r:id="rId7">
                  <a:extLst>
                    <a:ext uri="{A12FA001-AC4F-418D-AE19-62706E023703}">
                      <ahyp:hlinkClr xmlns:ahyp="http://schemas.microsoft.com/office/drawing/2018/hyperlinkcolor" val="tx"/>
                    </a:ext>
                  </a:extLst>
                </a:hlinkClick>
              </a:rPr>
              <a:t>Let’s look at the map</a:t>
            </a:r>
            <a:endParaRPr lang="en-US" sz="6076" dirty="0">
              <a:solidFill>
                <a:schemeClr val="bg1"/>
              </a:solidFill>
              <a:latin typeface="Helios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24259" y="-2727870"/>
            <a:ext cx="21853498" cy="5455740"/>
            <a:chOff x="0" y="0"/>
            <a:chExt cx="1012092" cy="252670"/>
          </a:xfrm>
        </p:grpSpPr>
        <p:sp>
          <p:nvSpPr>
            <p:cNvPr id="3" name="Freeform 3"/>
            <p:cNvSpPr/>
            <p:nvPr/>
          </p:nvSpPr>
          <p:spPr>
            <a:xfrm>
              <a:off x="0" y="0"/>
              <a:ext cx="1012092" cy="252670"/>
            </a:xfrm>
            <a:custGeom>
              <a:avLst/>
              <a:gdLst/>
              <a:ahLst/>
              <a:cxnLst/>
              <a:rect l="l" t="t" r="r" b="b"/>
              <a:pathLst>
                <a:path w="1012092" h="252670">
                  <a:moveTo>
                    <a:pt x="203200" y="0"/>
                  </a:moveTo>
                  <a:lnTo>
                    <a:pt x="808892" y="0"/>
                  </a:lnTo>
                  <a:lnTo>
                    <a:pt x="1012092" y="252670"/>
                  </a:lnTo>
                  <a:lnTo>
                    <a:pt x="0" y="252670"/>
                  </a:lnTo>
                  <a:lnTo>
                    <a:pt x="203200" y="0"/>
                  </a:lnTo>
                  <a:close/>
                </a:path>
              </a:pathLst>
            </a:custGeom>
            <a:solidFill>
              <a:srgbClr val="E8223A"/>
            </a:solidFill>
          </p:spPr>
          <p:txBody>
            <a:bodyPr/>
            <a:lstStyle/>
            <a:p>
              <a:endParaRPr lang="en-US" dirty="0"/>
            </a:p>
          </p:txBody>
        </p:sp>
        <p:sp>
          <p:nvSpPr>
            <p:cNvPr id="4" name="TextBox 4"/>
            <p:cNvSpPr txBox="1"/>
            <p:nvPr/>
          </p:nvSpPr>
          <p:spPr>
            <a:xfrm>
              <a:off x="127000" y="-38100"/>
              <a:ext cx="558800" cy="64770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2705326" y="0"/>
            <a:ext cx="15118279" cy="3185392"/>
            <a:chOff x="0" y="0"/>
            <a:chExt cx="1216146" cy="256240"/>
          </a:xfrm>
        </p:grpSpPr>
        <p:sp>
          <p:nvSpPr>
            <p:cNvPr id="6" name="Freeform 6"/>
            <p:cNvSpPr/>
            <p:nvPr/>
          </p:nvSpPr>
          <p:spPr>
            <a:xfrm>
              <a:off x="0" y="0"/>
              <a:ext cx="1216146" cy="256240"/>
            </a:xfrm>
            <a:custGeom>
              <a:avLst/>
              <a:gdLst/>
              <a:ahLst/>
              <a:cxnLst/>
              <a:rect l="l" t="t" r="r" b="b"/>
              <a:pathLst>
                <a:path w="1216146" h="256240">
                  <a:moveTo>
                    <a:pt x="203200" y="0"/>
                  </a:moveTo>
                  <a:lnTo>
                    <a:pt x="1012946" y="0"/>
                  </a:lnTo>
                  <a:lnTo>
                    <a:pt x="1216146" y="256240"/>
                  </a:lnTo>
                  <a:lnTo>
                    <a:pt x="0" y="256240"/>
                  </a:lnTo>
                  <a:lnTo>
                    <a:pt x="203200" y="0"/>
                  </a:lnTo>
                  <a:close/>
                </a:path>
              </a:pathLst>
            </a:custGeom>
            <a:solidFill>
              <a:srgbClr val="A20E20"/>
            </a:solidFill>
          </p:spPr>
        </p:sp>
        <p:sp>
          <p:nvSpPr>
            <p:cNvPr id="7" name="TextBox 7"/>
            <p:cNvSpPr txBox="1"/>
            <p:nvPr/>
          </p:nvSpPr>
          <p:spPr>
            <a:xfrm>
              <a:off x="127000" y="-38100"/>
              <a:ext cx="558800" cy="647700"/>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028700" y="3697226"/>
            <a:ext cx="5070039" cy="5071653"/>
            <a:chOff x="0" y="0"/>
            <a:chExt cx="1335319" cy="1335744"/>
          </a:xfrm>
        </p:grpSpPr>
        <p:sp>
          <p:nvSpPr>
            <p:cNvPr id="9" name="Freeform 9"/>
            <p:cNvSpPr/>
            <p:nvPr/>
          </p:nvSpPr>
          <p:spPr>
            <a:xfrm>
              <a:off x="0" y="0"/>
              <a:ext cx="1335319" cy="1335744"/>
            </a:xfrm>
            <a:custGeom>
              <a:avLst/>
              <a:gdLst/>
              <a:ahLst/>
              <a:cxnLst/>
              <a:rect l="l" t="t" r="r" b="b"/>
              <a:pathLst>
                <a:path w="1335319" h="1335744">
                  <a:moveTo>
                    <a:pt x="0" y="0"/>
                  </a:moveTo>
                  <a:lnTo>
                    <a:pt x="1335319" y="0"/>
                  </a:lnTo>
                  <a:lnTo>
                    <a:pt x="1335319" y="1335744"/>
                  </a:lnTo>
                  <a:lnTo>
                    <a:pt x="0" y="1335744"/>
                  </a:lnTo>
                  <a:close/>
                </a:path>
              </a:pathLst>
            </a:custGeom>
            <a:solidFill>
              <a:srgbClr val="E4E4E4"/>
            </a:solidFill>
            <a:ln w="9525">
              <a:solidFill>
                <a:srgbClr val="2A2E3A"/>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1057662" y="239964"/>
            <a:ext cx="8261424" cy="2571750"/>
          </a:xfrm>
          <a:prstGeom prst="rect">
            <a:avLst/>
          </a:prstGeom>
        </p:spPr>
        <p:txBody>
          <a:bodyPr lIns="0" tIns="0" rIns="0" bIns="0" rtlCol="0" anchor="t">
            <a:spAutoFit/>
          </a:bodyPr>
          <a:lstStyle/>
          <a:p>
            <a:pPr>
              <a:lnSpc>
                <a:spcPts val="10199"/>
              </a:lnSpc>
            </a:pPr>
            <a:r>
              <a:rPr lang="en-US" sz="8499">
                <a:solidFill>
                  <a:srgbClr val="FFFFFF"/>
                </a:solidFill>
                <a:latin typeface="TT Hoves Bold"/>
              </a:rPr>
              <a:t>Make the most of the map</a:t>
            </a:r>
          </a:p>
        </p:txBody>
      </p:sp>
      <p:grpSp>
        <p:nvGrpSpPr>
          <p:cNvPr id="12" name="Group 12"/>
          <p:cNvGrpSpPr/>
          <p:nvPr/>
        </p:nvGrpSpPr>
        <p:grpSpPr>
          <a:xfrm>
            <a:off x="1660221" y="5143500"/>
            <a:ext cx="3806998" cy="2714083"/>
            <a:chOff x="0" y="0"/>
            <a:chExt cx="5075997" cy="3618777"/>
          </a:xfrm>
        </p:grpSpPr>
        <p:sp>
          <p:nvSpPr>
            <p:cNvPr id="13" name="TextBox 13"/>
            <p:cNvSpPr txBox="1"/>
            <p:nvPr/>
          </p:nvSpPr>
          <p:spPr>
            <a:xfrm>
              <a:off x="0" y="-9525"/>
              <a:ext cx="5075997" cy="695325"/>
            </a:xfrm>
            <a:prstGeom prst="rect">
              <a:avLst/>
            </a:prstGeom>
          </p:spPr>
          <p:txBody>
            <a:bodyPr lIns="0" tIns="0" rIns="0" bIns="0" rtlCol="0" anchor="t">
              <a:spAutoFit/>
            </a:bodyPr>
            <a:lstStyle/>
            <a:p>
              <a:pPr marL="0" lvl="0" indent="0" algn="ctr">
                <a:lnSpc>
                  <a:spcPts val="4079"/>
                </a:lnSpc>
                <a:spcBef>
                  <a:spcPct val="0"/>
                </a:spcBef>
              </a:pPr>
              <a:r>
                <a:rPr lang="en-US" sz="3399">
                  <a:solidFill>
                    <a:srgbClr val="2A2E3A"/>
                  </a:solidFill>
                  <a:latin typeface="Helios Bold"/>
                </a:rPr>
                <a:t>Church Info</a:t>
              </a:r>
            </a:p>
          </p:txBody>
        </p:sp>
        <p:sp>
          <p:nvSpPr>
            <p:cNvPr id="14" name="TextBox 14"/>
            <p:cNvSpPr txBox="1"/>
            <p:nvPr/>
          </p:nvSpPr>
          <p:spPr>
            <a:xfrm>
              <a:off x="0" y="858432"/>
              <a:ext cx="5075997" cy="2760345"/>
            </a:xfrm>
            <a:prstGeom prst="rect">
              <a:avLst/>
            </a:prstGeom>
          </p:spPr>
          <p:txBody>
            <a:bodyPr lIns="0" tIns="0" rIns="0" bIns="0" rtlCol="0" anchor="t">
              <a:spAutoFit/>
            </a:bodyPr>
            <a:lstStyle/>
            <a:p>
              <a:pPr algn="ctr">
                <a:lnSpc>
                  <a:spcPts val="3359"/>
                </a:lnSpc>
              </a:pPr>
              <a:r>
                <a:rPr lang="en-US" sz="2400">
                  <a:solidFill>
                    <a:srgbClr val="2A2E3A"/>
                  </a:solidFill>
                  <a:latin typeface="Helios"/>
                </a:rPr>
                <a:t>Be sure to update your service times, rector, and church contact info.</a:t>
              </a:r>
            </a:p>
            <a:p>
              <a:pPr algn="ctr">
                <a:lnSpc>
                  <a:spcPts val="3359"/>
                </a:lnSpc>
              </a:pPr>
              <a:r>
                <a:rPr lang="en-US" sz="2400">
                  <a:solidFill>
                    <a:srgbClr val="2A2E3A"/>
                  </a:solidFill>
                  <a:latin typeface="Helios"/>
                </a:rPr>
                <a:t>The map is a welcome mat for your website.</a:t>
              </a:r>
            </a:p>
          </p:txBody>
        </p:sp>
      </p:grpSp>
      <p:grpSp>
        <p:nvGrpSpPr>
          <p:cNvPr id="15" name="Group 15"/>
          <p:cNvGrpSpPr/>
          <p:nvPr/>
        </p:nvGrpSpPr>
        <p:grpSpPr>
          <a:xfrm>
            <a:off x="6608980" y="3697226"/>
            <a:ext cx="5070039" cy="5071653"/>
            <a:chOff x="0" y="0"/>
            <a:chExt cx="1335319" cy="1335744"/>
          </a:xfrm>
        </p:grpSpPr>
        <p:sp>
          <p:nvSpPr>
            <p:cNvPr id="16" name="Freeform 16"/>
            <p:cNvSpPr/>
            <p:nvPr/>
          </p:nvSpPr>
          <p:spPr>
            <a:xfrm>
              <a:off x="0" y="0"/>
              <a:ext cx="1335319" cy="1335744"/>
            </a:xfrm>
            <a:custGeom>
              <a:avLst/>
              <a:gdLst/>
              <a:ahLst/>
              <a:cxnLst/>
              <a:rect l="l" t="t" r="r" b="b"/>
              <a:pathLst>
                <a:path w="1335319" h="1335744">
                  <a:moveTo>
                    <a:pt x="0" y="0"/>
                  </a:moveTo>
                  <a:lnTo>
                    <a:pt x="1335319" y="0"/>
                  </a:lnTo>
                  <a:lnTo>
                    <a:pt x="1335319" y="1335744"/>
                  </a:lnTo>
                  <a:lnTo>
                    <a:pt x="0" y="1335744"/>
                  </a:lnTo>
                  <a:close/>
                </a:path>
              </a:pathLst>
            </a:custGeom>
            <a:solidFill>
              <a:srgbClr val="E4E4E4"/>
            </a:solidFill>
            <a:ln w="9525">
              <a:solidFill>
                <a:srgbClr val="2A2E3A"/>
              </a:solidFill>
            </a:ln>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18" name="Group 18"/>
          <p:cNvGrpSpPr/>
          <p:nvPr/>
        </p:nvGrpSpPr>
        <p:grpSpPr>
          <a:xfrm>
            <a:off x="7240501" y="4954563"/>
            <a:ext cx="3806998" cy="3133183"/>
            <a:chOff x="0" y="0"/>
            <a:chExt cx="5075997" cy="4177577"/>
          </a:xfrm>
        </p:grpSpPr>
        <p:sp>
          <p:nvSpPr>
            <p:cNvPr id="19" name="TextBox 19"/>
            <p:cNvSpPr txBox="1"/>
            <p:nvPr/>
          </p:nvSpPr>
          <p:spPr>
            <a:xfrm>
              <a:off x="0" y="-9525"/>
              <a:ext cx="5075997" cy="695325"/>
            </a:xfrm>
            <a:prstGeom prst="rect">
              <a:avLst/>
            </a:prstGeom>
          </p:spPr>
          <p:txBody>
            <a:bodyPr lIns="0" tIns="0" rIns="0" bIns="0" rtlCol="0" anchor="t">
              <a:spAutoFit/>
            </a:bodyPr>
            <a:lstStyle/>
            <a:p>
              <a:pPr marL="0" lvl="0" indent="0" algn="ctr">
                <a:lnSpc>
                  <a:spcPts val="4079"/>
                </a:lnSpc>
                <a:spcBef>
                  <a:spcPct val="0"/>
                </a:spcBef>
              </a:pPr>
              <a:r>
                <a:rPr lang="en-US" sz="3399">
                  <a:solidFill>
                    <a:srgbClr val="2A2E3A"/>
                  </a:solidFill>
                  <a:latin typeface="Helios Bold"/>
                </a:rPr>
                <a:t>Ministries</a:t>
              </a:r>
            </a:p>
          </p:txBody>
        </p:sp>
        <p:sp>
          <p:nvSpPr>
            <p:cNvPr id="20" name="TextBox 20"/>
            <p:cNvSpPr txBox="1"/>
            <p:nvPr/>
          </p:nvSpPr>
          <p:spPr>
            <a:xfrm>
              <a:off x="0" y="858432"/>
              <a:ext cx="5075997" cy="3319145"/>
            </a:xfrm>
            <a:prstGeom prst="rect">
              <a:avLst/>
            </a:prstGeom>
          </p:spPr>
          <p:txBody>
            <a:bodyPr lIns="0" tIns="0" rIns="0" bIns="0" rtlCol="0" anchor="t">
              <a:spAutoFit/>
            </a:bodyPr>
            <a:lstStyle/>
            <a:p>
              <a:pPr algn="ctr">
                <a:lnSpc>
                  <a:spcPts val="3359"/>
                </a:lnSpc>
              </a:pPr>
              <a:r>
                <a:rPr lang="en-US" sz="2400">
                  <a:solidFill>
                    <a:srgbClr val="2A2E3A"/>
                  </a:solidFill>
                  <a:latin typeface="Helios"/>
                </a:rPr>
                <a:t>Add local initiatives, international partnerships, disaster preparedness relationships. The map helps the larger church connect.</a:t>
              </a:r>
            </a:p>
          </p:txBody>
        </p:sp>
      </p:grpSp>
      <p:grpSp>
        <p:nvGrpSpPr>
          <p:cNvPr id="21" name="Group 21"/>
          <p:cNvGrpSpPr/>
          <p:nvPr/>
        </p:nvGrpSpPr>
        <p:grpSpPr>
          <a:xfrm>
            <a:off x="12189261" y="3697226"/>
            <a:ext cx="5070039" cy="5071653"/>
            <a:chOff x="0" y="0"/>
            <a:chExt cx="1335319" cy="1335744"/>
          </a:xfrm>
        </p:grpSpPr>
        <p:sp>
          <p:nvSpPr>
            <p:cNvPr id="22" name="Freeform 22"/>
            <p:cNvSpPr/>
            <p:nvPr/>
          </p:nvSpPr>
          <p:spPr>
            <a:xfrm>
              <a:off x="0" y="0"/>
              <a:ext cx="1335319" cy="1335744"/>
            </a:xfrm>
            <a:custGeom>
              <a:avLst/>
              <a:gdLst/>
              <a:ahLst/>
              <a:cxnLst/>
              <a:rect l="l" t="t" r="r" b="b"/>
              <a:pathLst>
                <a:path w="1335319" h="1335744">
                  <a:moveTo>
                    <a:pt x="0" y="0"/>
                  </a:moveTo>
                  <a:lnTo>
                    <a:pt x="1335319" y="0"/>
                  </a:lnTo>
                  <a:lnTo>
                    <a:pt x="1335319" y="1335744"/>
                  </a:lnTo>
                  <a:lnTo>
                    <a:pt x="0" y="1335744"/>
                  </a:lnTo>
                  <a:close/>
                </a:path>
              </a:pathLst>
            </a:custGeom>
            <a:solidFill>
              <a:srgbClr val="E4E4E4"/>
            </a:solidFill>
            <a:ln w="9525">
              <a:solidFill>
                <a:srgbClr val="2A2E3A"/>
              </a:solidFill>
            </a:ln>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100"/>
                </a:lnSpc>
              </a:pPr>
              <a:endParaRPr/>
            </a:p>
          </p:txBody>
        </p:sp>
      </p:grpSp>
      <p:grpSp>
        <p:nvGrpSpPr>
          <p:cNvPr id="24" name="Group 24"/>
          <p:cNvGrpSpPr/>
          <p:nvPr/>
        </p:nvGrpSpPr>
        <p:grpSpPr>
          <a:xfrm>
            <a:off x="12822020" y="4724400"/>
            <a:ext cx="3806998" cy="3133183"/>
            <a:chOff x="0" y="0"/>
            <a:chExt cx="5075997" cy="4177577"/>
          </a:xfrm>
        </p:grpSpPr>
        <p:sp>
          <p:nvSpPr>
            <p:cNvPr id="25" name="TextBox 25"/>
            <p:cNvSpPr txBox="1"/>
            <p:nvPr/>
          </p:nvSpPr>
          <p:spPr>
            <a:xfrm>
              <a:off x="0" y="-9525"/>
              <a:ext cx="5075997" cy="695325"/>
            </a:xfrm>
            <a:prstGeom prst="rect">
              <a:avLst/>
            </a:prstGeom>
          </p:spPr>
          <p:txBody>
            <a:bodyPr lIns="0" tIns="0" rIns="0" bIns="0" rtlCol="0" anchor="t">
              <a:spAutoFit/>
            </a:bodyPr>
            <a:lstStyle/>
            <a:p>
              <a:pPr marL="0" lvl="0" indent="0" algn="ctr">
                <a:lnSpc>
                  <a:spcPts val="4079"/>
                </a:lnSpc>
                <a:spcBef>
                  <a:spcPct val="0"/>
                </a:spcBef>
              </a:pPr>
              <a:r>
                <a:rPr lang="en-US" sz="3399">
                  <a:solidFill>
                    <a:srgbClr val="2A2E3A"/>
                  </a:solidFill>
                  <a:latin typeface="Helios Bold"/>
                </a:rPr>
                <a:t>Stories</a:t>
              </a:r>
            </a:p>
          </p:txBody>
        </p:sp>
        <p:sp>
          <p:nvSpPr>
            <p:cNvPr id="26" name="TextBox 26"/>
            <p:cNvSpPr txBox="1"/>
            <p:nvPr/>
          </p:nvSpPr>
          <p:spPr>
            <a:xfrm>
              <a:off x="0" y="858432"/>
              <a:ext cx="5075997" cy="3319145"/>
            </a:xfrm>
            <a:prstGeom prst="rect">
              <a:avLst/>
            </a:prstGeom>
          </p:spPr>
          <p:txBody>
            <a:bodyPr lIns="0" tIns="0" rIns="0" bIns="0" rtlCol="0" anchor="t">
              <a:spAutoFit/>
            </a:bodyPr>
            <a:lstStyle/>
            <a:p>
              <a:pPr algn="ctr">
                <a:lnSpc>
                  <a:spcPts val="3359"/>
                </a:lnSpc>
              </a:pPr>
              <a:r>
                <a:rPr lang="en-US" sz="2400" u="none">
                  <a:solidFill>
                    <a:srgbClr val="2A2E3A"/>
                  </a:solidFill>
                  <a:latin typeface="Helios"/>
                </a:rPr>
                <a:t>Elaborate on how your church participates in the Jesus Movement by sharing articles and videos</a:t>
              </a:r>
              <a:r>
                <a:rPr lang="en-US" sz="2400">
                  <a:solidFill>
                    <a:srgbClr val="2A2E3A"/>
                  </a:solidFill>
                  <a:latin typeface="Helios"/>
                </a:rPr>
                <a:t>. The map shows off your style and community life.</a:t>
              </a:r>
            </a:p>
          </p:txBody>
        </p:sp>
      </p:grpSp>
      <p:grpSp>
        <p:nvGrpSpPr>
          <p:cNvPr id="27" name="Group 27"/>
          <p:cNvGrpSpPr/>
          <p:nvPr/>
        </p:nvGrpSpPr>
        <p:grpSpPr>
          <a:xfrm>
            <a:off x="13814230" y="9258300"/>
            <a:ext cx="5765006" cy="1028700"/>
            <a:chOff x="0" y="0"/>
            <a:chExt cx="1049690" cy="187305"/>
          </a:xfrm>
        </p:grpSpPr>
        <p:sp>
          <p:nvSpPr>
            <p:cNvPr id="28" name="Freeform 28"/>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A20E20"/>
            </a:solidFill>
          </p:spPr>
        </p:sp>
        <p:sp>
          <p:nvSpPr>
            <p:cNvPr id="29" name="TextBox 29"/>
            <p:cNvSpPr txBox="1"/>
            <p:nvPr/>
          </p:nvSpPr>
          <p:spPr>
            <a:xfrm>
              <a:off x="127000" y="-38100"/>
              <a:ext cx="558800" cy="647700"/>
            </a:xfrm>
            <a:prstGeom prst="rect">
              <a:avLst/>
            </a:prstGeom>
          </p:spPr>
          <p:txBody>
            <a:bodyPr lIns="50800" tIns="50800" rIns="50800" bIns="50800" rtlCol="0" anchor="ctr"/>
            <a:lstStyle/>
            <a:p>
              <a:pPr algn="ctr">
                <a:lnSpc>
                  <a:spcPts val="2100"/>
                </a:lnSpc>
              </a:pPr>
              <a:endParaRPr/>
            </a:p>
          </p:txBody>
        </p:sp>
      </p:grpSp>
      <p:sp>
        <p:nvSpPr>
          <p:cNvPr id="30" name="TextBox 30"/>
          <p:cNvSpPr txBox="1"/>
          <p:nvPr/>
        </p:nvSpPr>
        <p:spPr>
          <a:xfrm>
            <a:off x="12412953" y="506664"/>
            <a:ext cx="3663441" cy="1790065"/>
          </a:xfrm>
          <a:prstGeom prst="rect">
            <a:avLst/>
          </a:prstGeom>
        </p:spPr>
        <p:txBody>
          <a:bodyPr lIns="0" tIns="0" rIns="0" bIns="0" rtlCol="0" anchor="t">
            <a:spAutoFit/>
          </a:bodyPr>
          <a:lstStyle/>
          <a:p>
            <a:pPr>
              <a:lnSpc>
                <a:spcPts val="4759"/>
              </a:lnSpc>
            </a:pPr>
            <a:r>
              <a:rPr lang="en-US" sz="3399">
                <a:solidFill>
                  <a:srgbClr val="FFFFFF"/>
                </a:solidFill>
                <a:latin typeface="Helios"/>
              </a:rPr>
              <a:t>What should be present on a church's page?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grpSp>
        <p:nvGrpSpPr>
          <p:cNvPr id="2" name="Group 2"/>
          <p:cNvGrpSpPr/>
          <p:nvPr/>
        </p:nvGrpSpPr>
        <p:grpSpPr>
          <a:xfrm>
            <a:off x="622033" y="791045"/>
            <a:ext cx="17104842" cy="9016395"/>
            <a:chOff x="0" y="0"/>
            <a:chExt cx="22806456" cy="12021860"/>
          </a:xfrm>
        </p:grpSpPr>
        <p:sp>
          <p:nvSpPr>
            <p:cNvPr id="3" name="Freeform 3"/>
            <p:cNvSpPr/>
            <p:nvPr/>
          </p:nvSpPr>
          <p:spPr>
            <a:xfrm>
              <a:off x="0" y="0"/>
              <a:ext cx="12021860" cy="12021860"/>
            </a:xfrm>
            <a:custGeom>
              <a:avLst/>
              <a:gdLst/>
              <a:ahLst/>
              <a:cxnLst/>
              <a:rect l="l" t="t" r="r" b="b"/>
              <a:pathLst>
                <a:path w="12021860" h="12021860">
                  <a:moveTo>
                    <a:pt x="0" y="0"/>
                  </a:moveTo>
                  <a:lnTo>
                    <a:pt x="12021860" y="0"/>
                  </a:lnTo>
                  <a:lnTo>
                    <a:pt x="12021860"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0784597" y="0"/>
              <a:ext cx="12021860" cy="12021860"/>
            </a:xfrm>
            <a:custGeom>
              <a:avLst/>
              <a:gdLst/>
              <a:ahLst/>
              <a:cxnLst/>
              <a:rect l="l" t="t" r="r" b="b"/>
              <a:pathLst>
                <a:path w="12021860" h="12021860">
                  <a:moveTo>
                    <a:pt x="0" y="0"/>
                  </a:moveTo>
                  <a:lnTo>
                    <a:pt x="12021859" y="0"/>
                  </a:lnTo>
                  <a:lnTo>
                    <a:pt x="12021859"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grpSp>
        <p:nvGrpSpPr>
          <p:cNvPr id="5" name="Group 5"/>
          <p:cNvGrpSpPr/>
          <p:nvPr/>
        </p:nvGrpSpPr>
        <p:grpSpPr>
          <a:xfrm>
            <a:off x="0" y="18047"/>
            <a:ext cx="18434051" cy="4496416"/>
            <a:chOff x="0" y="0"/>
            <a:chExt cx="24578734" cy="5995222"/>
          </a:xfrm>
        </p:grpSpPr>
        <p:pic>
          <p:nvPicPr>
            <p:cNvPr id="6" name="Picture 6"/>
            <p:cNvPicPr>
              <a:picLocks noChangeAspect="1"/>
            </p:cNvPicPr>
            <p:nvPr/>
          </p:nvPicPr>
          <p:blipFill>
            <a:blip r:embed="rId5"/>
            <a:srcRect t="33738" b="33738"/>
            <a:stretch>
              <a:fillRect/>
            </a:stretch>
          </p:blipFill>
          <p:spPr>
            <a:xfrm>
              <a:off x="0" y="0"/>
              <a:ext cx="24578734" cy="5995222"/>
            </a:xfrm>
            <a:prstGeom prst="rect">
              <a:avLst/>
            </a:prstGeom>
          </p:spPr>
        </p:pic>
      </p:grpSp>
      <p:sp>
        <p:nvSpPr>
          <p:cNvPr id="7" name="Freeform 7"/>
          <p:cNvSpPr/>
          <p:nvPr/>
        </p:nvSpPr>
        <p:spPr>
          <a:xfrm>
            <a:off x="3743908" y="4642715"/>
            <a:ext cx="10683551" cy="5153230"/>
          </a:xfrm>
          <a:custGeom>
            <a:avLst/>
            <a:gdLst/>
            <a:ahLst/>
            <a:cxnLst/>
            <a:rect l="l" t="t" r="r" b="b"/>
            <a:pathLst>
              <a:path w="10683551" h="5153230">
                <a:moveTo>
                  <a:pt x="0" y="0"/>
                </a:moveTo>
                <a:lnTo>
                  <a:pt x="10683551" y="0"/>
                </a:lnTo>
                <a:lnTo>
                  <a:pt x="10683551" y="5153230"/>
                </a:lnTo>
                <a:lnTo>
                  <a:pt x="0" y="5153230"/>
                </a:lnTo>
                <a:lnTo>
                  <a:pt x="0" y="0"/>
                </a:lnTo>
                <a:close/>
              </a:path>
            </a:pathLst>
          </a:custGeom>
          <a:blipFill>
            <a:blip r:embed="rId6">
              <a:extLst>
                <a:ext uri="{96DAC541-7B7A-43D3-8B79-37D633B846F1}">
                  <asvg:svgBlip xmlns:asvg="http://schemas.microsoft.com/office/drawing/2016/SVG/main" r:embed="rId7"/>
                </a:ext>
              </a:extLst>
            </a:blip>
            <a:stretch>
              <a:fillRect l="-56" r="-18675"/>
            </a:stretch>
          </a:blipFill>
        </p:spPr>
        <p:txBody>
          <a:bodyPr/>
          <a:lstStyle/>
          <a:p>
            <a:endParaRPr lang="en-US" dirty="0"/>
          </a:p>
        </p:txBody>
      </p:sp>
      <p:sp>
        <p:nvSpPr>
          <p:cNvPr id="9" name="TextBox 9"/>
          <p:cNvSpPr txBox="1"/>
          <p:nvPr/>
        </p:nvSpPr>
        <p:spPr>
          <a:xfrm>
            <a:off x="4957356" y="5705979"/>
            <a:ext cx="7339400" cy="3789011"/>
          </a:xfrm>
          <a:prstGeom prst="rect">
            <a:avLst/>
          </a:prstGeom>
        </p:spPr>
        <p:txBody>
          <a:bodyPr lIns="0" tIns="0" rIns="0" bIns="0" rtlCol="0" anchor="t">
            <a:spAutoFit/>
          </a:bodyPr>
          <a:lstStyle/>
          <a:p>
            <a:pPr marL="1554768" lvl="1" indent="-777384" algn="ctr">
              <a:lnSpc>
                <a:spcPts val="10081"/>
              </a:lnSpc>
              <a:buFont typeface="Arial"/>
              <a:buChar char="•"/>
            </a:pPr>
            <a:r>
              <a:rPr lang="en-US" sz="7201" dirty="0">
                <a:solidFill>
                  <a:srgbClr val="083349"/>
                </a:solidFill>
                <a:latin typeface="Gliker condensed"/>
              </a:rPr>
              <a:t>Creates presence</a:t>
            </a:r>
          </a:p>
          <a:p>
            <a:pPr marL="1554768" lvl="1" indent="-777384" algn="ctr">
              <a:lnSpc>
                <a:spcPts val="10081"/>
              </a:lnSpc>
              <a:buFont typeface="Arial"/>
              <a:buChar char="•"/>
            </a:pPr>
            <a:r>
              <a:rPr lang="en-US" sz="7201" dirty="0">
                <a:solidFill>
                  <a:srgbClr val="083349"/>
                </a:solidFill>
                <a:latin typeface="Gliker condensed"/>
              </a:rPr>
              <a:t>Increases Access</a:t>
            </a:r>
          </a:p>
          <a:p>
            <a:pPr marL="1554768" lvl="1" indent="-777384" algn="ctr">
              <a:lnSpc>
                <a:spcPts val="10081"/>
              </a:lnSpc>
              <a:buFont typeface="Arial"/>
              <a:buChar char="•"/>
            </a:pPr>
            <a:r>
              <a:rPr lang="en-US" sz="7201" dirty="0">
                <a:solidFill>
                  <a:srgbClr val="083349"/>
                </a:solidFill>
                <a:latin typeface="Gliker condensed"/>
              </a:rPr>
              <a:t>Offers credibility</a:t>
            </a:r>
          </a:p>
        </p:txBody>
      </p:sp>
      <p:grpSp>
        <p:nvGrpSpPr>
          <p:cNvPr id="10" name="Group 10"/>
          <p:cNvGrpSpPr/>
          <p:nvPr/>
        </p:nvGrpSpPr>
        <p:grpSpPr>
          <a:xfrm>
            <a:off x="3585472" y="5143500"/>
            <a:ext cx="11000422" cy="4804410"/>
            <a:chOff x="0" y="0"/>
            <a:chExt cx="14667230" cy="6405880"/>
          </a:xfrm>
        </p:grpSpPr>
        <p:grpSp>
          <p:nvGrpSpPr>
            <p:cNvPr id="11" name="Group 11"/>
            <p:cNvGrpSpPr/>
            <p:nvPr/>
          </p:nvGrpSpPr>
          <p:grpSpPr>
            <a:xfrm>
              <a:off x="0" y="0"/>
              <a:ext cx="448310" cy="6393180"/>
              <a:chOff x="0" y="0"/>
              <a:chExt cx="448310" cy="6393180"/>
            </a:xfrm>
          </p:grpSpPr>
          <p:sp>
            <p:nvSpPr>
              <p:cNvPr id="12" name="Freeform 12"/>
              <p:cNvSpPr/>
              <p:nvPr/>
            </p:nvSpPr>
            <p:spPr>
              <a:xfrm>
                <a:off x="19050" y="45720"/>
                <a:ext cx="387350" cy="6305550"/>
              </a:xfrm>
              <a:custGeom>
                <a:avLst/>
                <a:gdLst/>
                <a:ahLst/>
                <a:cxnLst/>
                <a:rect l="l" t="t" r="r" b="b"/>
                <a:pathLst>
                  <a:path w="387350" h="6305550">
                    <a:moveTo>
                      <a:pt x="190500" y="71120"/>
                    </a:moveTo>
                    <a:cubicBezTo>
                      <a:pt x="236220" y="425450"/>
                      <a:pt x="238760" y="670560"/>
                      <a:pt x="260350" y="866140"/>
                    </a:cubicBezTo>
                    <a:cubicBezTo>
                      <a:pt x="281940" y="1061720"/>
                      <a:pt x="331470" y="1235710"/>
                      <a:pt x="351790" y="1451610"/>
                    </a:cubicBezTo>
                    <a:cubicBezTo>
                      <a:pt x="375920" y="1714500"/>
                      <a:pt x="379730" y="2001520"/>
                      <a:pt x="378460" y="2332990"/>
                    </a:cubicBezTo>
                    <a:cubicBezTo>
                      <a:pt x="375920" y="2760980"/>
                      <a:pt x="330200" y="3375660"/>
                      <a:pt x="318770" y="3802380"/>
                    </a:cubicBezTo>
                    <a:cubicBezTo>
                      <a:pt x="309880" y="4132580"/>
                      <a:pt x="308610" y="4352290"/>
                      <a:pt x="309880" y="4679950"/>
                    </a:cubicBezTo>
                    <a:cubicBezTo>
                      <a:pt x="311150" y="5096510"/>
                      <a:pt x="387350" y="5847080"/>
                      <a:pt x="332740" y="6099810"/>
                    </a:cubicBezTo>
                    <a:cubicBezTo>
                      <a:pt x="311150" y="6198870"/>
                      <a:pt x="275590" y="6277610"/>
                      <a:pt x="240030" y="6295390"/>
                    </a:cubicBezTo>
                    <a:cubicBezTo>
                      <a:pt x="219710" y="6305550"/>
                      <a:pt x="191770" y="6290310"/>
                      <a:pt x="175260" y="6282690"/>
                    </a:cubicBezTo>
                    <a:cubicBezTo>
                      <a:pt x="163830" y="6277610"/>
                      <a:pt x="157480" y="6271260"/>
                      <a:pt x="149860" y="6261100"/>
                    </a:cubicBezTo>
                    <a:cubicBezTo>
                      <a:pt x="139700" y="6247130"/>
                      <a:pt x="125730" y="6220460"/>
                      <a:pt x="124460" y="6200140"/>
                    </a:cubicBezTo>
                    <a:cubicBezTo>
                      <a:pt x="123190" y="6178550"/>
                      <a:pt x="129540" y="6153150"/>
                      <a:pt x="140970" y="6135370"/>
                    </a:cubicBezTo>
                    <a:cubicBezTo>
                      <a:pt x="152400" y="6117590"/>
                      <a:pt x="176530" y="6102350"/>
                      <a:pt x="193040" y="6094730"/>
                    </a:cubicBezTo>
                    <a:cubicBezTo>
                      <a:pt x="204470" y="6089650"/>
                      <a:pt x="213360" y="6088380"/>
                      <a:pt x="226060" y="6089650"/>
                    </a:cubicBezTo>
                    <a:cubicBezTo>
                      <a:pt x="243840" y="6090920"/>
                      <a:pt x="273050" y="6097270"/>
                      <a:pt x="289560" y="6109970"/>
                    </a:cubicBezTo>
                    <a:cubicBezTo>
                      <a:pt x="306070" y="6122670"/>
                      <a:pt x="321310" y="6148070"/>
                      <a:pt x="327660" y="6164580"/>
                    </a:cubicBezTo>
                    <a:cubicBezTo>
                      <a:pt x="332740" y="6176010"/>
                      <a:pt x="332740" y="6184900"/>
                      <a:pt x="331470" y="6197600"/>
                    </a:cubicBezTo>
                    <a:cubicBezTo>
                      <a:pt x="328930" y="6215380"/>
                      <a:pt x="321310" y="6243320"/>
                      <a:pt x="307340" y="6259830"/>
                    </a:cubicBezTo>
                    <a:cubicBezTo>
                      <a:pt x="294640" y="6276340"/>
                      <a:pt x="267970" y="6289040"/>
                      <a:pt x="251460" y="6294120"/>
                    </a:cubicBezTo>
                    <a:cubicBezTo>
                      <a:pt x="238760" y="6297930"/>
                      <a:pt x="228600" y="6297930"/>
                      <a:pt x="217170" y="6296660"/>
                    </a:cubicBezTo>
                    <a:cubicBezTo>
                      <a:pt x="205740" y="6295390"/>
                      <a:pt x="196850" y="6294120"/>
                      <a:pt x="185420" y="6287770"/>
                    </a:cubicBezTo>
                    <a:cubicBezTo>
                      <a:pt x="170180" y="6278880"/>
                      <a:pt x="146050" y="6261100"/>
                      <a:pt x="135890" y="6242050"/>
                    </a:cubicBezTo>
                    <a:cubicBezTo>
                      <a:pt x="125730" y="6224270"/>
                      <a:pt x="121920" y="6197600"/>
                      <a:pt x="124460" y="6177280"/>
                    </a:cubicBezTo>
                    <a:cubicBezTo>
                      <a:pt x="127000" y="6156960"/>
                      <a:pt x="139700" y="6132830"/>
                      <a:pt x="154940" y="6118860"/>
                    </a:cubicBezTo>
                    <a:cubicBezTo>
                      <a:pt x="170180" y="6103620"/>
                      <a:pt x="215900" y="6093460"/>
                      <a:pt x="214630" y="6089650"/>
                    </a:cubicBezTo>
                    <a:cubicBezTo>
                      <a:pt x="213360" y="6084570"/>
                      <a:pt x="151130" y="6121400"/>
                      <a:pt x="125730" y="6099810"/>
                    </a:cubicBezTo>
                    <a:cubicBezTo>
                      <a:pt x="0" y="5988050"/>
                      <a:pt x="106680" y="4500880"/>
                      <a:pt x="116840" y="3801110"/>
                    </a:cubicBezTo>
                    <a:cubicBezTo>
                      <a:pt x="124460" y="3211830"/>
                      <a:pt x="168910" y="2611120"/>
                      <a:pt x="167640" y="2171700"/>
                    </a:cubicBezTo>
                    <a:cubicBezTo>
                      <a:pt x="166370" y="1871980"/>
                      <a:pt x="160020" y="1661160"/>
                      <a:pt x="139700" y="1416050"/>
                    </a:cubicBezTo>
                    <a:cubicBezTo>
                      <a:pt x="119380" y="1182370"/>
                      <a:pt x="63500" y="930910"/>
                      <a:pt x="49530" y="731520"/>
                    </a:cubicBezTo>
                    <a:cubicBezTo>
                      <a:pt x="39370" y="577850"/>
                      <a:pt x="52070" y="438150"/>
                      <a:pt x="48260" y="321310"/>
                    </a:cubicBezTo>
                    <a:cubicBezTo>
                      <a:pt x="44450" y="234950"/>
                      <a:pt x="27940" y="143510"/>
                      <a:pt x="31750" y="93980"/>
                    </a:cubicBezTo>
                    <a:cubicBezTo>
                      <a:pt x="33020" y="68580"/>
                      <a:pt x="34290" y="53340"/>
                      <a:pt x="44450" y="38100"/>
                    </a:cubicBezTo>
                    <a:cubicBezTo>
                      <a:pt x="54610" y="22860"/>
                      <a:pt x="73660" y="10160"/>
                      <a:pt x="90170" y="5080"/>
                    </a:cubicBezTo>
                    <a:cubicBezTo>
                      <a:pt x="107950" y="0"/>
                      <a:pt x="130810" y="1270"/>
                      <a:pt x="147320" y="10160"/>
                    </a:cubicBezTo>
                    <a:cubicBezTo>
                      <a:pt x="165100" y="20320"/>
                      <a:pt x="190500" y="71120"/>
                      <a:pt x="190500" y="71120"/>
                    </a:cubicBezTo>
                  </a:path>
                </a:pathLst>
              </a:custGeom>
              <a:solidFill>
                <a:srgbClr val="BBEAFF"/>
              </a:solidFill>
              <a:ln>
                <a:noFill/>
              </a:ln>
            </p:spPr>
          </p:sp>
        </p:grpSp>
        <p:grpSp>
          <p:nvGrpSpPr>
            <p:cNvPr id="13" name="Group 13"/>
            <p:cNvGrpSpPr/>
            <p:nvPr/>
          </p:nvGrpSpPr>
          <p:grpSpPr>
            <a:xfrm>
              <a:off x="120650" y="0"/>
              <a:ext cx="14546580" cy="6405880"/>
              <a:chOff x="0" y="0"/>
              <a:chExt cx="14546580" cy="6405880"/>
            </a:xfrm>
          </p:grpSpPr>
          <p:sp>
            <p:nvSpPr>
              <p:cNvPr id="14" name="Freeform 14"/>
              <p:cNvSpPr/>
              <p:nvPr/>
            </p:nvSpPr>
            <p:spPr>
              <a:xfrm>
                <a:off x="48260" y="48260"/>
                <a:ext cx="14448790" cy="6311900"/>
              </a:xfrm>
              <a:custGeom>
                <a:avLst/>
                <a:gdLst/>
                <a:ahLst/>
                <a:cxnLst/>
                <a:rect l="l" t="t" r="r" b="b"/>
                <a:pathLst>
                  <a:path w="14448790" h="6311900">
                    <a:moveTo>
                      <a:pt x="81280" y="6076950"/>
                    </a:moveTo>
                    <a:cubicBezTo>
                      <a:pt x="2484120" y="6084570"/>
                      <a:pt x="2517140" y="6074410"/>
                      <a:pt x="2706370" y="6074410"/>
                    </a:cubicBezTo>
                    <a:cubicBezTo>
                      <a:pt x="3110230" y="6074410"/>
                      <a:pt x="3962400" y="6123940"/>
                      <a:pt x="4610100" y="6129020"/>
                    </a:cubicBezTo>
                    <a:cubicBezTo>
                      <a:pt x="5283200" y="6134100"/>
                      <a:pt x="6090920" y="6101080"/>
                      <a:pt x="6671310" y="6101080"/>
                    </a:cubicBezTo>
                    <a:cubicBezTo>
                      <a:pt x="7096760" y="6101080"/>
                      <a:pt x="7372350" y="6117590"/>
                      <a:pt x="7774940" y="6113780"/>
                    </a:cubicBezTo>
                    <a:cubicBezTo>
                      <a:pt x="8262620" y="6109970"/>
                      <a:pt x="8856980" y="6079490"/>
                      <a:pt x="9392920" y="6068060"/>
                    </a:cubicBezTo>
                    <a:cubicBezTo>
                      <a:pt x="9921240" y="6056630"/>
                      <a:pt x="10529570" y="6057900"/>
                      <a:pt x="10966450" y="6046470"/>
                    </a:cubicBezTo>
                    <a:cubicBezTo>
                      <a:pt x="11277600" y="6038850"/>
                      <a:pt x="11537950" y="6014720"/>
                      <a:pt x="11766550" y="6015990"/>
                    </a:cubicBezTo>
                    <a:cubicBezTo>
                      <a:pt x="11936730" y="6017260"/>
                      <a:pt x="12040870" y="6032500"/>
                      <a:pt x="12213590" y="6037580"/>
                    </a:cubicBezTo>
                    <a:cubicBezTo>
                      <a:pt x="12451080" y="6045200"/>
                      <a:pt x="12782550" y="6041390"/>
                      <a:pt x="13058140" y="6050280"/>
                    </a:cubicBezTo>
                    <a:cubicBezTo>
                      <a:pt x="13322301" y="6057900"/>
                      <a:pt x="13627101" y="6097270"/>
                      <a:pt x="13832840" y="6087110"/>
                    </a:cubicBezTo>
                    <a:cubicBezTo>
                      <a:pt x="13970001" y="6079490"/>
                      <a:pt x="14157960" y="6009640"/>
                      <a:pt x="14174470" y="6035040"/>
                    </a:cubicBezTo>
                    <a:cubicBezTo>
                      <a:pt x="14182090" y="6047740"/>
                      <a:pt x="14136370" y="6106160"/>
                      <a:pt x="14127479" y="6103620"/>
                    </a:cubicBezTo>
                    <a:cubicBezTo>
                      <a:pt x="14114779" y="6099810"/>
                      <a:pt x="14121129" y="6000750"/>
                      <a:pt x="14123670" y="5947410"/>
                    </a:cubicBezTo>
                    <a:cubicBezTo>
                      <a:pt x="14127479" y="5890260"/>
                      <a:pt x="14146529" y="5830570"/>
                      <a:pt x="14147801" y="5773420"/>
                    </a:cubicBezTo>
                    <a:cubicBezTo>
                      <a:pt x="14149070" y="5716270"/>
                      <a:pt x="14161770" y="5647690"/>
                      <a:pt x="14135101" y="5604510"/>
                    </a:cubicBezTo>
                    <a:cubicBezTo>
                      <a:pt x="14108429" y="5560060"/>
                      <a:pt x="14011910" y="5543550"/>
                      <a:pt x="13982701" y="5510530"/>
                    </a:cubicBezTo>
                    <a:cubicBezTo>
                      <a:pt x="13964920" y="5488940"/>
                      <a:pt x="13956029" y="5467350"/>
                      <a:pt x="13954760" y="5444490"/>
                    </a:cubicBezTo>
                    <a:cubicBezTo>
                      <a:pt x="13953490" y="5421630"/>
                      <a:pt x="13964920" y="5392420"/>
                      <a:pt x="13977620" y="5375910"/>
                    </a:cubicBezTo>
                    <a:cubicBezTo>
                      <a:pt x="13987779" y="5361940"/>
                      <a:pt x="13997940" y="5354320"/>
                      <a:pt x="14016990" y="5347970"/>
                    </a:cubicBezTo>
                    <a:cubicBezTo>
                      <a:pt x="14050010" y="5336540"/>
                      <a:pt x="14155420" y="5364480"/>
                      <a:pt x="14169390" y="5342890"/>
                    </a:cubicBezTo>
                    <a:cubicBezTo>
                      <a:pt x="14180820" y="5325110"/>
                      <a:pt x="14140179" y="5294630"/>
                      <a:pt x="14132560" y="5252720"/>
                    </a:cubicBezTo>
                    <a:cubicBezTo>
                      <a:pt x="14116051" y="5166360"/>
                      <a:pt x="14132560" y="4963160"/>
                      <a:pt x="14136370" y="4839970"/>
                    </a:cubicBezTo>
                    <a:cubicBezTo>
                      <a:pt x="14140179" y="4740910"/>
                      <a:pt x="14143990" y="4653280"/>
                      <a:pt x="14152879" y="4572000"/>
                    </a:cubicBezTo>
                    <a:cubicBezTo>
                      <a:pt x="14160501" y="4503420"/>
                      <a:pt x="14174470" y="4471670"/>
                      <a:pt x="14183360" y="4384040"/>
                    </a:cubicBezTo>
                    <a:cubicBezTo>
                      <a:pt x="14204951" y="4184650"/>
                      <a:pt x="14226540" y="3649980"/>
                      <a:pt x="14231620" y="3398520"/>
                    </a:cubicBezTo>
                    <a:cubicBezTo>
                      <a:pt x="14234160" y="3242310"/>
                      <a:pt x="14232890" y="3150870"/>
                      <a:pt x="14226540" y="3017520"/>
                    </a:cubicBezTo>
                    <a:cubicBezTo>
                      <a:pt x="14220190" y="2870200"/>
                      <a:pt x="14197329" y="2724150"/>
                      <a:pt x="14190979" y="2555240"/>
                    </a:cubicBezTo>
                    <a:cubicBezTo>
                      <a:pt x="14182090" y="2349500"/>
                      <a:pt x="14184629" y="2109470"/>
                      <a:pt x="14187170" y="1868170"/>
                    </a:cubicBezTo>
                    <a:cubicBezTo>
                      <a:pt x="14189710" y="1600200"/>
                      <a:pt x="14192251" y="1266190"/>
                      <a:pt x="14207490" y="1019810"/>
                    </a:cubicBezTo>
                    <a:cubicBezTo>
                      <a:pt x="14220190" y="828040"/>
                      <a:pt x="14254479" y="664210"/>
                      <a:pt x="14260829" y="511810"/>
                    </a:cubicBezTo>
                    <a:cubicBezTo>
                      <a:pt x="14265910" y="387350"/>
                      <a:pt x="14231620" y="201930"/>
                      <a:pt x="14253210" y="173990"/>
                    </a:cubicBezTo>
                    <a:cubicBezTo>
                      <a:pt x="14258290" y="167640"/>
                      <a:pt x="14272260" y="172720"/>
                      <a:pt x="14273529" y="168910"/>
                    </a:cubicBezTo>
                    <a:cubicBezTo>
                      <a:pt x="14274801" y="163830"/>
                      <a:pt x="14259560" y="154940"/>
                      <a:pt x="14254479" y="144780"/>
                    </a:cubicBezTo>
                    <a:cubicBezTo>
                      <a:pt x="14248129" y="129540"/>
                      <a:pt x="14240510" y="102870"/>
                      <a:pt x="14243051" y="83820"/>
                    </a:cubicBezTo>
                    <a:cubicBezTo>
                      <a:pt x="14245590" y="64770"/>
                      <a:pt x="14257020" y="43180"/>
                      <a:pt x="14270990" y="29210"/>
                    </a:cubicBezTo>
                    <a:cubicBezTo>
                      <a:pt x="14284960" y="15240"/>
                      <a:pt x="14307820" y="5080"/>
                      <a:pt x="14326870" y="2540"/>
                    </a:cubicBezTo>
                    <a:cubicBezTo>
                      <a:pt x="14345920" y="0"/>
                      <a:pt x="14371320" y="5080"/>
                      <a:pt x="14387829" y="15240"/>
                    </a:cubicBezTo>
                    <a:cubicBezTo>
                      <a:pt x="14404340" y="25400"/>
                      <a:pt x="14419579" y="43180"/>
                      <a:pt x="14427201" y="60960"/>
                    </a:cubicBezTo>
                    <a:cubicBezTo>
                      <a:pt x="14434820" y="78740"/>
                      <a:pt x="14434820" y="106680"/>
                      <a:pt x="14432279" y="123190"/>
                    </a:cubicBezTo>
                    <a:cubicBezTo>
                      <a:pt x="14429740" y="134620"/>
                      <a:pt x="14427201" y="142240"/>
                      <a:pt x="14419579" y="151130"/>
                    </a:cubicBezTo>
                    <a:cubicBezTo>
                      <a:pt x="14409420" y="163830"/>
                      <a:pt x="14389101" y="182880"/>
                      <a:pt x="14370051" y="189230"/>
                    </a:cubicBezTo>
                    <a:cubicBezTo>
                      <a:pt x="14352270" y="195580"/>
                      <a:pt x="14325601" y="194310"/>
                      <a:pt x="14309090" y="190500"/>
                    </a:cubicBezTo>
                    <a:cubicBezTo>
                      <a:pt x="14297660" y="187960"/>
                      <a:pt x="14290040" y="184150"/>
                      <a:pt x="14281151" y="176530"/>
                    </a:cubicBezTo>
                    <a:cubicBezTo>
                      <a:pt x="14268451" y="165100"/>
                      <a:pt x="14251940" y="140970"/>
                      <a:pt x="14245590" y="125730"/>
                    </a:cubicBezTo>
                    <a:cubicBezTo>
                      <a:pt x="14241779" y="114300"/>
                      <a:pt x="14241779" y="104140"/>
                      <a:pt x="14241779" y="93980"/>
                    </a:cubicBezTo>
                    <a:cubicBezTo>
                      <a:pt x="14241779" y="83820"/>
                      <a:pt x="14243051" y="73660"/>
                      <a:pt x="14248129" y="63500"/>
                    </a:cubicBezTo>
                    <a:cubicBezTo>
                      <a:pt x="14255751" y="48260"/>
                      <a:pt x="14270990" y="26670"/>
                      <a:pt x="14287501" y="16510"/>
                    </a:cubicBezTo>
                    <a:cubicBezTo>
                      <a:pt x="14304010" y="6350"/>
                      <a:pt x="14328140" y="1270"/>
                      <a:pt x="14347190" y="2540"/>
                    </a:cubicBezTo>
                    <a:cubicBezTo>
                      <a:pt x="14366240" y="3810"/>
                      <a:pt x="14389101" y="10160"/>
                      <a:pt x="14404340" y="27940"/>
                    </a:cubicBezTo>
                    <a:cubicBezTo>
                      <a:pt x="14428470" y="57150"/>
                      <a:pt x="14438629" y="143510"/>
                      <a:pt x="14444979" y="186690"/>
                    </a:cubicBezTo>
                    <a:cubicBezTo>
                      <a:pt x="14448790" y="217170"/>
                      <a:pt x="14447520" y="223520"/>
                      <a:pt x="14447520" y="264160"/>
                    </a:cubicBezTo>
                    <a:cubicBezTo>
                      <a:pt x="14444979" y="419100"/>
                      <a:pt x="14394179" y="1013460"/>
                      <a:pt x="14382751" y="1375410"/>
                    </a:cubicBezTo>
                    <a:cubicBezTo>
                      <a:pt x="14371320" y="1722120"/>
                      <a:pt x="14372590" y="2138680"/>
                      <a:pt x="14377670" y="2392680"/>
                    </a:cubicBezTo>
                    <a:cubicBezTo>
                      <a:pt x="14381479" y="2543810"/>
                      <a:pt x="14391640" y="2600960"/>
                      <a:pt x="14395451" y="2755900"/>
                    </a:cubicBezTo>
                    <a:cubicBezTo>
                      <a:pt x="14403070" y="3032760"/>
                      <a:pt x="14400529" y="3628390"/>
                      <a:pt x="14397990" y="3912870"/>
                    </a:cubicBezTo>
                    <a:cubicBezTo>
                      <a:pt x="14396720" y="4079240"/>
                      <a:pt x="14396720" y="4165600"/>
                      <a:pt x="14389101" y="4306570"/>
                    </a:cubicBezTo>
                    <a:cubicBezTo>
                      <a:pt x="14380210" y="4471670"/>
                      <a:pt x="14349729" y="4663440"/>
                      <a:pt x="14340840" y="4839970"/>
                    </a:cubicBezTo>
                    <a:cubicBezTo>
                      <a:pt x="14331951" y="5012690"/>
                      <a:pt x="14340840" y="5257800"/>
                      <a:pt x="14331951" y="5353050"/>
                    </a:cubicBezTo>
                    <a:cubicBezTo>
                      <a:pt x="14328140" y="5389880"/>
                      <a:pt x="14326870" y="5405120"/>
                      <a:pt x="14317979" y="5430520"/>
                    </a:cubicBezTo>
                    <a:cubicBezTo>
                      <a:pt x="14309090" y="5455920"/>
                      <a:pt x="14300201" y="5483860"/>
                      <a:pt x="14281151" y="5502910"/>
                    </a:cubicBezTo>
                    <a:cubicBezTo>
                      <a:pt x="14262101" y="5523230"/>
                      <a:pt x="14227810" y="5537200"/>
                      <a:pt x="14201140" y="5544820"/>
                    </a:cubicBezTo>
                    <a:cubicBezTo>
                      <a:pt x="14175740" y="5552440"/>
                      <a:pt x="14151610" y="5552440"/>
                      <a:pt x="14123670" y="5551170"/>
                    </a:cubicBezTo>
                    <a:cubicBezTo>
                      <a:pt x="14091920" y="5549900"/>
                      <a:pt x="14050010" y="5548630"/>
                      <a:pt x="14023340" y="5537200"/>
                    </a:cubicBezTo>
                    <a:cubicBezTo>
                      <a:pt x="14000479" y="5527040"/>
                      <a:pt x="13978890" y="5509260"/>
                      <a:pt x="13967460" y="5491480"/>
                    </a:cubicBezTo>
                    <a:cubicBezTo>
                      <a:pt x="13958570" y="5477510"/>
                      <a:pt x="13954760" y="5461000"/>
                      <a:pt x="13954760" y="5444490"/>
                    </a:cubicBezTo>
                    <a:cubicBezTo>
                      <a:pt x="13954760" y="5424170"/>
                      <a:pt x="13964920" y="5392420"/>
                      <a:pt x="13977620" y="5375910"/>
                    </a:cubicBezTo>
                    <a:cubicBezTo>
                      <a:pt x="13987779" y="5361940"/>
                      <a:pt x="14003020" y="5354320"/>
                      <a:pt x="14016990" y="5347970"/>
                    </a:cubicBezTo>
                    <a:cubicBezTo>
                      <a:pt x="14032229" y="5341620"/>
                      <a:pt x="14044929" y="5339080"/>
                      <a:pt x="14065251" y="5340350"/>
                    </a:cubicBezTo>
                    <a:cubicBezTo>
                      <a:pt x="14105890" y="5342890"/>
                      <a:pt x="14198601" y="5368290"/>
                      <a:pt x="14244320" y="5397500"/>
                    </a:cubicBezTo>
                    <a:cubicBezTo>
                      <a:pt x="14281151" y="5421630"/>
                      <a:pt x="14309090" y="5447030"/>
                      <a:pt x="14328140" y="5488940"/>
                    </a:cubicBezTo>
                    <a:cubicBezTo>
                      <a:pt x="14354810" y="5547360"/>
                      <a:pt x="14352270" y="5641340"/>
                      <a:pt x="14354810" y="5727700"/>
                    </a:cubicBezTo>
                    <a:cubicBezTo>
                      <a:pt x="14357351" y="5828030"/>
                      <a:pt x="14340840" y="5981700"/>
                      <a:pt x="14334490" y="6056630"/>
                    </a:cubicBezTo>
                    <a:cubicBezTo>
                      <a:pt x="14330679" y="6094730"/>
                      <a:pt x="14334490" y="6117590"/>
                      <a:pt x="14324329" y="6144260"/>
                    </a:cubicBezTo>
                    <a:cubicBezTo>
                      <a:pt x="14312901" y="6172200"/>
                      <a:pt x="14295120" y="6201410"/>
                      <a:pt x="14267179" y="6219190"/>
                    </a:cubicBezTo>
                    <a:cubicBezTo>
                      <a:pt x="14230351" y="6243320"/>
                      <a:pt x="14166851" y="6244590"/>
                      <a:pt x="14107160" y="6253480"/>
                    </a:cubicBezTo>
                    <a:cubicBezTo>
                      <a:pt x="14032229" y="6264910"/>
                      <a:pt x="13961110" y="6273800"/>
                      <a:pt x="13854429" y="6276340"/>
                    </a:cubicBezTo>
                    <a:cubicBezTo>
                      <a:pt x="13669010" y="6280150"/>
                      <a:pt x="13385801" y="6249670"/>
                      <a:pt x="13093701" y="6240780"/>
                    </a:cubicBezTo>
                    <a:cubicBezTo>
                      <a:pt x="12697460" y="6228080"/>
                      <a:pt x="12081510" y="6212840"/>
                      <a:pt x="11690350" y="6216650"/>
                    </a:cubicBezTo>
                    <a:cubicBezTo>
                      <a:pt x="11409680" y="6219190"/>
                      <a:pt x="11290300" y="6234430"/>
                      <a:pt x="10966450" y="6243320"/>
                    </a:cubicBezTo>
                    <a:cubicBezTo>
                      <a:pt x="10309860" y="6261100"/>
                      <a:pt x="8674100" y="6292850"/>
                      <a:pt x="7978140" y="6299200"/>
                    </a:cubicBezTo>
                    <a:cubicBezTo>
                      <a:pt x="7604760" y="6303010"/>
                      <a:pt x="7382510" y="6301740"/>
                      <a:pt x="7118350" y="6297930"/>
                    </a:cubicBezTo>
                    <a:cubicBezTo>
                      <a:pt x="6891020" y="6294120"/>
                      <a:pt x="6703060" y="6280150"/>
                      <a:pt x="6484620" y="6280150"/>
                    </a:cubicBezTo>
                    <a:cubicBezTo>
                      <a:pt x="6249670" y="6280150"/>
                      <a:pt x="6019800" y="6299200"/>
                      <a:pt x="5755640" y="6304280"/>
                    </a:cubicBezTo>
                    <a:cubicBezTo>
                      <a:pt x="5441950" y="6309360"/>
                      <a:pt x="5126990" y="6311900"/>
                      <a:pt x="4726940" y="6306820"/>
                    </a:cubicBezTo>
                    <a:cubicBezTo>
                      <a:pt x="4165600" y="6300470"/>
                      <a:pt x="3125470" y="6253480"/>
                      <a:pt x="2705100" y="6256020"/>
                    </a:cubicBezTo>
                    <a:cubicBezTo>
                      <a:pt x="2514600" y="6257290"/>
                      <a:pt x="2456180" y="6268720"/>
                      <a:pt x="2289810" y="6271260"/>
                    </a:cubicBezTo>
                    <a:cubicBezTo>
                      <a:pt x="2037080" y="6275070"/>
                      <a:pt x="1676400" y="6271260"/>
                      <a:pt x="1337310" y="6266180"/>
                    </a:cubicBezTo>
                    <a:cubicBezTo>
                      <a:pt x="947420" y="6259830"/>
                      <a:pt x="222250" y="6263640"/>
                      <a:pt x="81280" y="6235700"/>
                    </a:cubicBezTo>
                    <a:cubicBezTo>
                      <a:pt x="52070" y="6229350"/>
                      <a:pt x="41910" y="6226810"/>
                      <a:pt x="29210" y="6215380"/>
                    </a:cubicBezTo>
                    <a:cubicBezTo>
                      <a:pt x="16510" y="6203950"/>
                      <a:pt x="5080" y="6183630"/>
                      <a:pt x="2540" y="6165850"/>
                    </a:cubicBezTo>
                    <a:cubicBezTo>
                      <a:pt x="0" y="6148070"/>
                      <a:pt x="5080" y="6125210"/>
                      <a:pt x="16510" y="6111240"/>
                    </a:cubicBezTo>
                    <a:cubicBezTo>
                      <a:pt x="29210" y="6094730"/>
                      <a:pt x="81280" y="6076950"/>
                      <a:pt x="81280" y="6076950"/>
                    </a:cubicBezTo>
                  </a:path>
                </a:pathLst>
              </a:custGeom>
              <a:solidFill>
                <a:srgbClr val="BBEAFF"/>
              </a:solidFill>
              <a:ln>
                <a:noFill/>
              </a:ln>
            </p:spPr>
            <p:txBody>
              <a:bodyPr/>
              <a:lstStyle/>
              <a:p>
                <a:endParaRPr lang="en-US" dirty="0"/>
              </a:p>
            </p:txBody>
          </p:sp>
        </p:grpSp>
      </p:grpSp>
      <p:sp>
        <p:nvSpPr>
          <p:cNvPr id="8" name="TextBox 8"/>
          <p:cNvSpPr txBox="1"/>
          <p:nvPr/>
        </p:nvSpPr>
        <p:spPr>
          <a:xfrm>
            <a:off x="2286000" y="1169605"/>
            <a:ext cx="14118284" cy="2922264"/>
          </a:xfrm>
          <a:prstGeom prst="rect">
            <a:avLst/>
          </a:prstGeom>
        </p:spPr>
        <p:txBody>
          <a:bodyPr lIns="0" tIns="0" rIns="0" bIns="0" rtlCol="0" anchor="t">
            <a:spAutoFit/>
          </a:bodyPr>
          <a:lstStyle/>
          <a:p>
            <a:pPr algn="ctr">
              <a:lnSpc>
                <a:spcPts val="11339"/>
              </a:lnSpc>
            </a:pPr>
            <a:r>
              <a:rPr lang="en-US" sz="10499" dirty="0">
                <a:solidFill>
                  <a:srgbClr val="0066C2"/>
                </a:solidFill>
                <a:latin typeface="Genty Sans"/>
              </a:rPr>
              <a:t>Why does a</a:t>
            </a:r>
          </a:p>
          <a:p>
            <a:pPr algn="ctr">
              <a:lnSpc>
                <a:spcPts val="11339"/>
              </a:lnSpc>
            </a:pPr>
            <a:r>
              <a:rPr lang="en-US" sz="10499" dirty="0">
                <a:solidFill>
                  <a:srgbClr val="0066C2"/>
                </a:solidFill>
                <a:latin typeface="Genty Sans"/>
              </a:rPr>
              <a:t> website matter?</a:t>
            </a:r>
          </a:p>
        </p:txBody>
      </p:sp>
      <p:sp>
        <p:nvSpPr>
          <p:cNvPr id="16" name="TextBox 8">
            <a:extLst>
              <a:ext uri="{FF2B5EF4-FFF2-40B4-BE49-F238E27FC236}">
                <a16:creationId xmlns:a16="http://schemas.microsoft.com/office/drawing/2014/main" id="{38024062-5125-9AC1-9638-DEE1A31D4822}"/>
              </a:ext>
            </a:extLst>
          </p:cNvPr>
          <p:cNvSpPr txBox="1"/>
          <p:nvPr/>
        </p:nvSpPr>
        <p:spPr>
          <a:xfrm>
            <a:off x="2209800" y="1257300"/>
            <a:ext cx="14118284" cy="2922264"/>
          </a:xfrm>
          <a:prstGeom prst="rect">
            <a:avLst/>
          </a:prstGeom>
        </p:spPr>
        <p:txBody>
          <a:bodyPr lIns="0" tIns="0" rIns="0" bIns="0" rtlCol="0" anchor="t">
            <a:spAutoFit/>
          </a:bodyPr>
          <a:lstStyle/>
          <a:p>
            <a:pPr algn="ctr">
              <a:lnSpc>
                <a:spcPts val="11339"/>
              </a:lnSpc>
            </a:pPr>
            <a:r>
              <a:rPr lang="en-US" sz="10499" dirty="0">
                <a:solidFill>
                  <a:schemeClr val="bg1"/>
                </a:solidFill>
                <a:latin typeface="Genty Sans"/>
              </a:rPr>
              <a:t>Why does a</a:t>
            </a:r>
          </a:p>
          <a:p>
            <a:pPr algn="ctr">
              <a:lnSpc>
                <a:spcPts val="11339"/>
              </a:lnSpc>
            </a:pPr>
            <a:r>
              <a:rPr lang="en-US" sz="10499" dirty="0">
                <a:solidFill>
                  <a:schemeClr val="bg1"/>
                </a:solidFill>
                <a:latin typeface="Genty Sans"/>
              </a:rPr>
              <a:t> website matter?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sp>
        <p:nvSpPr>
          <p:cNvPr id="2" name="Freeform 2"/>
          <p:cNvSpPr/>
          <p:nvPr/>
        </p:nvSpPr>
        <p:spPr>
          <a:xfrm>
            <a:off x="538060" y="815862"/>
            <a:ext cx="9060275" cy="9060275"/>
          </a:xfrm>
          <a:custGeom>
            <a:avLst/>
            <a:gdLst/>
            <a:ahLst/>
            <a:cxnLst/>
            <a:rect l="l" t="t" r="r" b="b"/>
            <a:pathLst>
              <a:path w="9060275" h="9060275">
                <a:moveTo>
                  <a:pt x="0" y="0"/>
                </a:moveTo>
                <a:lnTo>
                  <a:pt x="9060275" y="0"/>
                </a:lnTo>
                <a:lnTo>
                  <a:pt x="9060275" y="9060276"/>
                </a:lnTo>
                <a:lnTo>
                  <a:pt x="0" y="9060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3" name="Freeform 3"/>
          <p:cNvSpPr/>
          <p:nvPr/>
        </p:nvSpPr>
        <p:spPr>
          <a:xfrm>
            <a:off x="8692329" y="815862"/>
            <a:ext cx="9016395" cy="9016395"/>
          </a:xfrm>
          <a:custGeom>
            <a:avLst/>
            <a:gdLst/>
            <a:ahLst/>
            <a:cxnLst/>
            <a:rect l="l" t="t" r="r" b="b"/>
            <a:pathLst>
              <a:path w="9016395" h="9016395">
                <a:moveTo>
                  <a:pt x="0" y="0"/>
                </a:moveTo>
                <a:lnTo>
                  <a:pt x="9016394" y="0"/>
                </a:lnTo>
                <a:lnTo>
                  <a:pt x="9016394" y="9016395"/>
                </a:lnTo>
                <a:lnTo>
                  <a:pt x="0" y="901639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Freeform 4"/>
          <p:cNvSpPr/>
          <p:nvPr/>
        </p:nvSpPr>
        <p:spPr>
          <a:xfrm>
            <a:off x="-254587" y="-346766"/>
            <a:ext cx="7278153" cy="10633766"/>
          </a:xfrm>
          <a:custGeom>
            <a:avLst/>
            <a:gdLst/>
            <a:ahLst/>
            <a:cxnLst/>
            <a:rect l="l" t="t" r="r" b="b"/>
            <a:pathLst>
              <a:path w="7278153" h="10633766">
                <a:moveTo>
                  <a:pt x="0" y="0"/>
                </a:moveTo>
                <a:lnTo>
                  <a:pt x="7278153" y="0"/>
                </a:lnTo>
                <a:lnTo>
                  <a:pt x="7278153" y="10633766"/>
                </a:lnTo>
                <a:lnTo>
                  <a:pt x="0" y="10633766"/>
                </a:lnTo>
                <a:lnTo>
                  <a:pt x="0" y="0"/>
                </a:lnTo>
                <a:close/>
              </a:path>
            </a:pathLst>
          </a:custGeom>
          <a:blipFill>
            <a:blip r:embed="rId5"/>
            <a:stretch>
              <a:fillRect r="-228326"/>
            </a:stretch>
          </a:blipFill>
        </p:spPr>
      </p:sp>
      <p:sp>
        <p:nvSpPr>
          <p:cNvPr id="5" name="Freeform 5"/>
          <p:cNvSpPr/>
          <p:nvPr/>
        </p:nvSpPr>
        <p:spPr>
          <a:xfrm>
            <a:off x="7333561" y="316105"/>
            <a:ext cx="10214668" cy="9308023"/>
          </a:xfrm>
          <a:custGeom>
            <a:avLst/>
            <a:gdLst/>
            <a:ahLst/>
            <a:cxnLst/>
            <a:rect l="l" t="t" r="r" b="b"/>
            <a:pathLst>
              <a:path w="10214668" h="9308023">
                <a:moveTo>
                  <a:pt x="0" y="0"/>
                </a:moveTo>
                <a:lnTo>
                  <a:pt x="10214667" y="0"/>
                </a:lnTo>
                <a:lnTo>
                  <a:pt x="10214667" y="9308023"/>
                </a:lnTo>
                <a:lnTo>
                  <a:pt x="0" y="9308023"/>
                </a:lnTo>
                <a:lnTo>
                  <a:pt x="0" y="0"/>
                </a:lnTo>
                <a:close/>
              </a:path>
            </a:pathLst>
          </a:custGeom>
          <a:blipFill>
            <a:blip r:embed="rId6">
              <a:extLst>
                <a:ext uri="{96DAC541-7B7A-43D3-8B79-37D633B846F1}">
                  <asvg:svgBlip xmlns:asvg="http://schemas.microsoft.com/office/drawing/2016/SVG/main" r:embed="rId7"/>
                </a:ext>
              </a:extLst>
            </a:blip>
            <a:stretch>
              <a:fillRect l="-68060" t="-1245" r="-58863" b="-1478"/>
            </a:stretch>
          </a:blipFill>
        </p:spPr>
      </p:sp>
      <p:sp>
        <p:nvSpPr>
          <p:cNvPr id="6" name="TextBox 6"/>
          <p:cNvSpPr txBox="1"/>
          <p:nvPr/>
        </p:nvSpPr>
        <p:spPr>
          <a:xfrm>
            <a:off x="7488221" y="3015247"/>
            <a:ext cx="10411328" cy="6100118"/>
          </a:xfrm>
          <a:prstGeom prst="rect">
            <a:avLst/>
          </a:prstGeom>
        </p:spPr>
        <p:txBody>
          <a:bodyPr lIns="0" tIns="0" rIns="0" bIns="0" rtlCol="0" anchor="t">
            <a:spAutoFit/>
          </a:bodyPr>
          <a:lstStyle/>
          <a:p>
            <a:pPr marL="1503287" lvl="1" indent="-751644">
              <a:lnSpc>
                <a:spcPts val="9748"/>
              </a:lnSpc>
              <a:buFont typeface="Arial"/>
              <a:buChar char="•"/>
            </a:pPr>
            <a:r>
              <a:rPr lang="en-US" sz="6962" dirty="0">
                <a:solidFill>
                  <a:srgbClr val="083349"/>
                </a:solidFill>
                <a:latin typeface="Gliker condensed"/>
              </a:rPr>
              <a:t>Ease of navigation</a:t>
            </a:r>
          </a:p>
          <a:p>
            <a:pPr marL="1503287" lvl="1" indent="-751644">
              <a:lnSpc>
                <a:spcPts val="9748"/>
              </a:lnSpc>
              <a:buFont typeface="Arial"/>
              <a:buChar char="•"/>
            </a:pPr>
            <a:r>
              <a:rPr lang="en-US" sz="6962" dirty="0">
                <a:solidFill>
                  <a:srgbClr val="083349"/>
                </a:solidFill>
                <a:latin typeface="Gliker condensed"/>
              </a:rPr>
              <a:t>Current information</a:t>
            </a:r>
          </a:p>
          <a:p>
            <a:pPr marL="1503287" lvl="1" indent="-751644">
              <a:lnSpc>
                <a:spcPts val="9748"/>
              </a:lnSpc>
              <a:buFont typeface="Arial"/>
              <a:buChar char="•"/>
            </a:pPr>
            <a:r>
              <a:rPr lang="en-US" sz="6962" dirty="0">
                <a:solidFill>
                  <a:srgbClr val="083349"/>
                </a:solidFill>
                <a:latin typeface="Gliker condensed"/>
              </a:rPr>
              <a:t>Good visuals</a:t>
            </a:r>
          </a:p>
          <a:p>
            <a:pPr marL="1503287" lvl="1" indent="-751644">
              <a:lnSpc>
                <a:spcPts val="9748"/>
              </a:lnSpc>
              <a:buFont typeface="Arial"/>
              <a:buChar char="•"/>
            </a:pPr>
            <a:r>
              <a:rPr lang="en-US" sz="6962" dirty="0">
                <a:solidFill>
                  <a:srgbClr val="083349"/>
                </a:solidFill>
                <a:latin typeface="Gliker condensed"/>
              </a:rPr>
              <a:t>Engaging layout/design</a:t>
            </a:r>
          </a:p>
          <a:p>
            <a:pPr marL="1503287" lvl="1" indent="-751644">
              <a:lnSpc>
                <a:spcPts val="9748"/>
              </a:lnSpc>
              <a:buFont typeface="Arial"/>
              <a:buChar char="•"/>
            </a:pPr>
            <a:r>
              <a:rPr lang="en-US" sz="6962" dirty="0">
                <a:solidFill>
                  <a:srgbClr val="083349"/>
                </a:solidFill>
                <a:latin typeface="Gliker condensed"/>
              </a:rPr>
              <a:t>A link to the diocesan website</a:t>
            </a:r>
          </a:p>
        </p:txBody>
      </p:sp>
      <p:sp>
        <p:nvSpPr>
          <p:cNvPr id="7" name="TextBox 7"/>
          <p:cNvSpPr txBox="1"/>
          <p:nvPr/>
        </p:nvSpPr>
        <p:spPr>
          <a:xfrm>
            <a:off x="538060" y="1361667"/>
            <a:ext cx="5996482" cy="8048610"/>
          </a:xfrm>
          <a:prstGeom prst="rect">
            <a:avLst/>
          </a:prstGeom>
        </p:spPr>
        <p:txBody>
          <a:bodyPr lIns="0" tIns="0" rIns="0" bIns="0" rtlCol="0" anchor="t">
            <a:spAutoFit/>
          </a:bodyPr>
          <a:lstStyle/>
          <a:p>
            <a:pPr algn="ctr">
              <a:lnSpc>
                <a:spcPts val="12606"/>
              </a:lnSpc>
            </a:pPr>
            <a:r>
              <a:rPr lang="en-US" sz="11672" dirty="0">
                <a:solidFill>
                  <a:srgbClr val="0066C2"/>
                </a:solidFill>
                <a:latin typeface="Genty Sans"/>
              </a:rPr>
              <a:t>What makes </a:t>
            </a:r>
          </a:p>
          <a:p>
            <a:pPr algn="ctr">
              <a:lnSpc>
                <a:spcPts val="12606"/>
              </a:lnSpc>
            </a:pPr>
            <a:r>
              <a:rPr lang="en-US" sz="11672" dirty="0">
                <a:solidFill>
                  <a:srgbClr val="0066C2"/>
                </a:solidFill>
                <a:latin typeface="Genty Sans"/>
              </a:rPr>
              <a:t>a website </a:t>
            </a:r>
          </a:p>
          <a:p>
            <a:pPr algn="ctr">
              <a:lnSpc>
                <a:spcPts val="12606"/>
              </a:lnSpc>
            </a:pPr>
            <a:r>
              <a:rPr lang="en-US" sz="11672" dirty="0">
                <a:solidFill>
                  <a:srgbClr val="0066C2"/>
                </a:solidFill>
                <a:latin typeface="Genty Sans"/>
              </a:rPr>
              <a:t>good?</a:t>
            </a:r>
          </a:p>
        </p:txBody>
      </p:sp>
      <p:sp>
        <p:nvSpPr>
          <p:cNvPr id="8" name="TextBox 7">
            <a:extLst>
              <a:ext uri="{FF2B5EF4-FFF2-40B4-BE49-F238E27FC236}">
                <a16:creationId xmlns:a16="http://schemas.microsoft.com/office/drawing/2014/main" id="{6693A5D7-9EC6-BB9F-E5D8-D8A15A9CA5CF}"/>
              </a:ext>
            </a:extLst>
          </p:cNvPr>
          <p:cNvSpPr txBox="1"/>
          <p:nvPr/>
        </p:nvSpPr>
        <p:spPr>
          <a:xfrm>
            <a:off x="685800" y="1362090"/>
            <a:ext cx="5996482" cy="8048610"/>
          </a:xfrm>
          <a:prstGeom prst="rect">
            <a:avLst/>
          </a:prstGeom>
        </p:spPr>
        <p:txBody>
          <a:bodyPr lIns="0" tIns="0" rIns="0" bIns="0" rtlCol="0" anchor="t">
            <a:spAutoFit/>
          </a:bodyPr>
          <a:lstStyle/>
          <a:p>
            <a:pPr algn="ctr">
              <a:lnSpc>
                <a:spcPts val="12606"/>
              </a:lnSpc>
            </a:pPr>
            <a:r>
              <a:rPr lang="en-US" sz="11672" dirty="0">
                <a:solidFill>
                  <a:schemeClr val="bg1"/>
                </a:solidFill>
                <a:latin typeface="Genty Sans"/>
              </a:rPr>
              <a:t>What makes </a:t>
            </a:r>
          </a:p>
          <a:p>
            <a:pPr algn="ctr">
              <a:lnSpc>
                <a:spcPts val="12606"/>
              </a:lnSpc>
            </a:pPr>
            <a:r>
              <a:rPr lang="en-US" sz="11672" dirty="0">
                <a:solidFill>
                  <a:schemeClr val="bg1"/>
                </a:solidFill>
                <a:latin typeface="Genty Sans"/>
              </a:rPr>
              <a:t>a website </a:t>
            </a:r>
          </a:p>
          <a:p>
            <a:pPr algn="ctr">
              <a:lnSpc>
                <a:spcPts val="12606"/>
              </a:lnSpc>
            </a:pPr>
            <a:r>
              <a:rPr lang="en-US" sz="11672" dirty="0">
                <a:solidFill>
                  <a:schemeClr val="bg1"/>
                </a:solidFill>
                <a:latin typeface="Genty Sans"/>
              </a:rPr>
              <a:t>good?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sp>
        <p:nvSpPr>
          <p:cNvPr id="2" name="Freeform 2"/>
          <p:cNvSpPr/>
          <p:nvPr/>
        </p:nvSpPr>
        <p:spPr>
          <a:xfrm>
            <a:off x="538060" y="815862"/>
            <a:ext cx="9060275" cy="9060275"/>
          </a:xfrm>
          <a:custGeom>
            <a:avLst/>
            <a:gdLst/>
            <a:ahLst/>
            <a:cxnLst/>
            <a:rect l="l" t="t" r="r" b="b"/>
            <a:pathLst>
              <a:path w="9060275" h="9060275">
                <a:moveTo>
                  <a:pt x="0" y="0"/>
                </a:moveTo>
                <a:lnTo>
                  <a:pt x="9060275" y="0"/>
                </a:lnTo>
                <a:lnTo>
                  <a:pt x="9060275" y="9060276"/>
                </a:lnTo>
                <a:lnTo>
                  <a:pt x="0" y="9060276"/>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3" name="Freeform 3"/>
          <p:cNvSpPr/>
          <p:nvPr/>
        </p:nvSpPr>
        <p:spPr>
          <a:xfrm>
            <a:off x="8692329" y="815862"/>
            <a:ext cx="9016395" cy="9016395"/>
          </a:xfrm>
          <a:custGeom>
            <a:avLst/>
            <a:gdLst/>
            <a:ahLst/>
            <a:cxnLst/>
            <a:rect l="l" t="t" r="r" b="b"/>
            <a:pathLst>
              <a:path w="9016395" h="9016395">
                <a:moveTo>
                  <a:pt x="0" y="0"/>
                </a:moveTo>
                <a:lnTo>
                  <a:pt x="9016394" y="0"/>
                </a:lnTo>
                <a:lnTo>
                  <a:pt x="9016394" y="9016395"/>
                </a:lnTo>
                <a:lnTo>
                  <a:pt x="0" y="901639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6" name="Freeform 6"/>
          <p:cNvSpPr/>
          <p:nvPr/>
        </p:nvSpPr>
        <p:spPr>
          <a:xfrm>
            <a:off x="0" y="0"/>
            <a:ext cx="18522466" cy="2206276"/>
          </a:xfrm>
          <a:custGeom>
            <a:avLst/>
            <a:gdLst/>
            <a:ahLst/>
            <a:cxnLst/>
            <a:rect l="l" t="t" r="r" b="b"/>
            <a:pathLst>
              <a:path w="18522466" h="2206276">
                <a:moveTo>
                  <a:pt x="0" y="0"/>
                </a:moveTo>
                <a:lnTo>
                  <a:pt x="18522466" y="0"/>
                </a:lnTo>
                <a:lnTo>
                  <a:pt x="18522466" y="2206276"/>
                </a:lnTo>
                <a:lnTo>
                  <a:pt x="0" y="2206276"/>
                </a:lnTo>
                <a:lnTo>
                  <a:pt x="0" y="0"/>
                </a:lnTo>
                <a:close/>
              </a:path>
            </a:pathLst>
          </a:custGeom>
          <a:blipFill>
            <a:blip r:embed="rId5"/>
            <a:stretch>
              <a:fillRect l="-5340" t="-216713" r="-22852" b="-162207"/>
            </a:stretch>
          </a:blipFill>
        </p:spPr>
      </p:sp>
      <p:sp>
        <p:nvSpPr>
          <p:cNvPr id="4" name="Freeform 4"/>
          <p:cNvSpPr/>
          <p:nvPr/>
        </p:nvSpPr>
        <p:spPr>
          <a:xfrm>
            <a:off x="7653053" y="1190924"/>
            <a:ext cx="10157864" cy="8852245"/>
          </a:xfrm>
          <a:custGeom>
            <a:avLst/>
            <a:gdLst/>
            <a:ahLst/>
            <a:cxnLst/>
            <a:rect l="l" t="t" r="r" b="b"/>
            <a:pathLst>
              <a:path w="10157864" h="8852245">
                <a:moveTo>
                  <a:pt x="0" y="0"/>
                </a:moveTo>
                <a:lnTo>
                  <a:pt x="10157864" y="0"/>
                </a:lnTo>
                <a:lnTo>
                  <a:pt x="10157864" y="8852245"/>
                </a:lnTo>
                <a:lnTo>
                  <a:pt x="0" y="8852245"/>
                </a:lnTo>
                <a:lnTo>
                  <a:pt x="0" y="0"/>
                </a:lnTo>
                <a:close/>
              </a:path>
            </a:pathLst>
          </a:custGeom>
          <a:blipFill>
            <a:blip r:embed="rId6">
              <a:extLst>
                <a:ext uri="{96DAC541-7B7A-43D3-8B79-37D633B846F1}">
                  <asvg:svgBlip xmlns:asvg="http://schemas.microsoft.com/office/drawing/2016/SVG/main" r:embed="rId7"/>
                </a:ext>
              </a:extLst>
            </a:blip>
            <a:stretch>
              <a:fillRect l="-69684" r="-58428" b="-7974"/>
            </a:stretch>
          </a:blipFill>
        </p:spPr>
      </p:sp>
      <p:sp>
        <p:nvSpPr>
          <p:cNvPr id="5" name="Freeform 5"/>
          <p:cNvSpPr/>
          <p:nvPr/>
        </p:nvSpPr>
        <p:spPr>
          <a:xfrm>
            <a:off x="393749" y="1479482"/>
            <a:ext cx="9391293" cy="8563687"/>
          </a:xfrm>
          <a:custGeom>
            <a:avLst/>
            <a:gdLst/>
            <a:ahLst/>
            <a:cxnLst/>
            <a:rect l="l" t="t" r="r" b="b"/>
            <a:pathLst>
              <a:path w="9391293" h="8563687">
                <a:moveTo>
                  <a:pt x="0" y="0"/>
                </a:moveTo>
                <a:lnTo>
                  <a:pt x="9391293" y="0"/>
                </a:lnTo>
                <a:lnTo>
                  <a:pt x="9391293" y="8563687"/>
                </a:lnTo>
                <a:lnTo>
                  <a:pt x="0" y="8563687"/>
                </a:lnTo>
                <a:lnTo>
                  <a:pt x="0" y="0"/>
                </a:lnTo>
                <a:close/>
              </a:path>
            </a:pathLst>
          </a:custGeom>
          <a:blipFill>
            <a:blip r:embed="rId6">
              <a:extLst>
                <a:ext uri="{96DAC541-7B7A-43D3-8B79-37D633B846F1}">
                  <asvg:svgBlip xmlns:asvg="http://schemas.microsoft.com/office/drawing/2016/SVG/main" r:embed="rId7"/>
                </a:ext>
              </a:extLst>
            </a:blip>
            <a:stretch>
              <a:fillRect l="-73915" t="-1370" r="-68046" b="-8084"/>
            </a:stretch>
          </a:blipFill>
        </p:spPr>
      </p:sp>
      <p:sp>
        <p:nvSpPr>
          <p:cNvPr id="7" name="TextBox 7"/>
          <p:cNvSpPr txBox="1"/>
          <p:nvPr/>
        </p:nvSpPr>
        <p:spPr>
          <a:xfrm>
            <a:off x="393749" y="3029587"/>
            <a:ext cx="5688964" cy="6783619"/>
          </a:xfrm>
          <a:prstGeom prst="rect">
            <a:avLst/>
          </a:prstGeom>
        </p:spPr>
        <p:txBody>
          <a:bodyPr lIns="0" tIns="0" rIns="0" bIns="0" rtlCol="0" anchor="t">
            <a:spAutoFit/>
          </a:bodyPr>
          <a:lstStyle/>
          <a:p>
            <a:pPr marL="1220562" lvl="1" indent="-610281">
              <a:lnSpc>
                <a:spcPts val="7914"/>
              </a:lnSpc>
              <a:buFont typeface="Arial"/>
              <a:buChar char="•"/>
            </a:pPr>
            <a:r>
              <a:rPr lang="en-US" sz="5653" u="sng" dirty="0">
                <a:solidFill>
                  <a:srgbClr val="083349"/>
                </a:solidFill>
                <a:latin typeface="Gliker condensed"/>
              </a:rPr>
              <a:t>Home</a:t>
            </a:r>
          </a:p>
          <a:p>
            <a:pPr marL="2354765" lvl="2" indent="-784922">
              <a:lnSpc>
                <a:spcPts val="7634"/>
              </a:lnSpc>
              <a:buFont typeface="Arial"/>
              <a:buChar char="⚬"/>
            </a:pPr>
            <a:r>
              <a:rPr lang="en-US" sz="5453" dirty="0">
                <a:solidFill>
                  <a:srgbClr val="083349"/>
                </a:solidFill>
                <a:latin typeface="Gliker condensed"/>
              </a:rPr>
              <a:t>Welcome</a:t>
            </a:r>
          </a:p>
          <a:p>
            <a:pPr marL="2354765" lvl="2" indent="-784922">
              <a:lnSpc>
                <a:spcPts val="7634"/>
              </a:lnSpc>
              <a:buFont typeface="Arial"/>
              <a:buChar char="⚬"/>
            </a:pPr>
            <a:r>
              <a:rPr lang="en-US" sz="5453" dirty="0">
                <a:solidFill>
                  <a:srgbClr val="083349"/>
                </a:solidFill>
                <a:latin typeface="Gliker condensed"/>
              </a:rPr>
              <a:t>Service times</a:t>
            </a:r>
          </a:p>
          <a:p>
            <a:pPr marL="2354765" lvl="2" indent="-784922">
              <a:lnSpc>
                <a:spcPts val="7634"/>
              </a:lnSpc>
              <a:buFont typeface="Arial"/>
              <a:buChar char="⚬"/>
            </a:pPr>
            <a:r>
              <a:rPr lang="en-US" sz="5453" dirty="0">
                <a:solidFill>
                  <a:srgbClr val="083349"/>
                </a:solidFill>
                <a:latin typeface="Gliker condensed"/>
              </a:rPr>
              <a:t>Quick links</a:t>
            </a:r>
          </a:p>
          <a:p>
            <a:pPr marL="1220562" lvl="1" indent="-610281">
              <a:lnSpc>
                <a:spcPts val="7914"/>
              </a:lnSpc>
              <a:buFont typeface="Arial"/>
              <a:buChar char="•"/>
            </a:pPr>
            <a:r>
              <a:rPr lang="en-US" sz="5653" u="sng" dirty="0">
                <a:solidFill>
                  <a:srgbClr val="083349"/>
                </a:solidFill>
                <a:latin typeface="Gliker condensed"/>
              </a:rPr>
              <a:t>About</a:t>
            </a:r>
          </a:p>
          <a:p>
            <a:pPr marL="2354765" lvl="2" indent="-784922">
              <a:lnSpc>
                <a:spcPts val="7634"/>
              </a:lnSpc>
              <a:buFont typeface="Arial"/>
              <a:buChar char="⚬"/>
            </a:pPr>
            <a:r>
              <a:rPr lang="en-US" sz="5453" dirty="0">
                <a:solidFill>
                  <a:srgbClr val="083349"/>
                </a:solidFill>
                <a:latin typeface="Gliker condensed"/>
              </a:rPr>
              <a:t>Staff Page</a:t>
            </a:r>
          </a:p>
          <a:p>
            <a:pPr marL="2354765" lvl="2" indent="-784922">
              <a:lnSpc>
                <a:spcPts val="7634"/>
              </a:lnSpc>
              <a:buFont typeface="Arial"/>
              <a:buChar char="⚬"/>
            </a:pPr>
            <a:r>
              <a:rPr lang="en-US" sz="5453" dirty="0">
                <a:solidFill>
                  <a:srgbClr val="083349"/>
                </a:solidFill>
                <a:latin typeface="Gliker condensed"/>
              </a:rPr>
              <a:t>History</a:t>
            </a:r>
          </a:p>
        </p:txBody>
      </p:sp>
      <p:sp>
        <p:nvSpPr>
          <p:cNvPr id="8" name="TextBox 8"/>
          <p:cNvSpPr txBox="1"/>
          <p:nvPr/>
        </p:nvSpPr>
        <p:spPr>
          <a:xfrm>
            <a:off x="393749" y="623509"/>
            <a:ext cx="17675237" cy="1035458"/>
          </a:xfrm>
          <a:prstGeom prst="rect">
            <a:avLst/>
          </a:prstGeom>
        </p:spPr>
        <p:txBody>
          <a:bodyPr lIns="0" tIns="0" rIns="0" bIns="0" rtlCol="0" anchor="t">
            <a:spAutoFit/>
          </a:bodyPr>
          <a:lstStyle/>
          <a:p>
            <a:pPr algn="ctr">
              <a:lnSpc>
                <a:spcPts val="7903"/>
              </a:lnSpc>
            </a:pPr>
            <a:r>
              <a:rPr lang="en-US" sz="7318" dirty="0">
                <a:solidFill>
                  <a:srgbClr val="0066C2"/>
                </a:solidFill>
                <a:latin typeface="Genty Sans"/>
              </a:rPr>
              <a:t>What should church websites include?</a:t>
            </a:r>
          </a:p>
        </p:txBody>
      </p:sp>
      <p:sp>
        <p:nvSpPr>
          <p:cNvPr id="9" name="TextBox 9"/>
          <p:cNvSpPr txBox="1"/>
          <p:nvPr/>
        </p:nvSpPr>
        <p:spPr>
          <a:xfrm>
            <a:off x="6171438" y="3029587"/>
            <a:ext cx="6322015" cy="6783619"/>
          </a:xfrm>
          <a:prstGeom prst="rect">
            <a:avLst/>
          </a:prstGeom>
        </p:spPr>
        <p:txBody>
          <a:bodyPr lIns="0" tIns="0" rIns="0" bIns="0" rtlCol="0" anchor="t">
            <a:spAutoFit/>
          </a:bodyPr>
          <a:lstStyle/>
          <a:p>
            <a:pPr marL="1220562" lvl="1" indent="-610281">
              <a:lnSpc>
                <a:spcPts val="7914"/>
              </a:lnSpc>
              <a:buFont typeface="Arial"/>
              <a:buChar char="•"/>
            </a:pPr>
            <a:r>
              <a:rPr lang="en-US" sz="5653" u="sng" dirty="0">
                <a:solidFill>
                  <a:srgbClr val="083349"/>
                </a:solidFill>
                <a:latin typeface="Gliker condensed"/>
              </a:rPr>
              <a:t>Worship</a:t>
            </a:r>
          </a:p>
          <a:p>
            <a:pPr marL="2354765" lvl="2" indent="-784922">
              <a:lnSpc>
                <a:spcPts val="7634"/>
              </a:lnSpc>
              <a:buFont typeface="Arial"/>
              <a:buChar char="⚬"/>
            </a:pPr>
            <a:r>
              <a:rPr lang="en-US" sz="5453" dirty="0">
                <a:solidFill>
                  <a:srgbClr val="083349"/>
                </a:solidFill>
                <a:latin typeface="Gliker condensed"/>
              </a:rPr>
              <a:t>Livestream link</a:t>
            </a:r>
          </a:p>
          <a:p>
            <a:pPr marL="2354765" lvl="2" indent="-784922">
              <a:lnSpc>
                <a:spcPts val="7634"/>
              </a:lnSpc>
              <a:buFont typeface="Arial"/>
              <a:buChar char="⚬"/>
            </a:pPr>
            <a:r>
              <a:rPr lang="en-US" sz="5453" dirty="0">
                <a:solidFill>
                  <a:srgbClr val="083349"/>
                </a:solidFill>
                <a:latin typeface="Gliker condensed"/>
                <a:hlinkClick r:id="rId8"/>
              </a:rPr>
              <a:t>What to Expect</a:t>
            </a:r>
            <a:endParaRPr lang="en-US" sz="5453" dirty="0">
              <a:solidFill>
                <a:srgbClr val="083349"/>
              </a:solidFill>
              <a:latin typeface="Gliker condensed"/>
            </a:endParaRPr>
          </a:p>
          <a:p>
            <a:pPr marL="2354765" lvl="2" indent="-784922">
              <a:lnSpc>
                <a:spcPts val="7634"/>
              </a:lnSpc>
              <a:buFont typeface="Arial"/>
              <a:buChar char="⚬"/>
            </a:pPr>
            <a:r>
              <a:rPr lang="en-US" sz="5453" dirty="0">
                <a:solidFill>
                  <a:srgbClr val="083349"/>
                </a:solidFill>
                <a:latin typeface="Gliker condensed"/>
              </a:rPr>
              <a:t>Children/Youth</a:t>
            </a:r>
          </a:p>
          <a:p>
            <a:pPr marL="1220562" lvl="1" indent="-610281">
              <a:lnSpc>
                <a:spcPts val="7914"/>
              </a:lnSpc>
              <a:buFont typeface="Arial"/>
              <a:buChar char="•"/>
            </a:pPr>
            <a:r>
              <a:rPr lang="en-US" sz="5653" u="sng" dirty="0">
                <a:solidFill>
                  <a:srgbClr val="083349"/>
                </a:solidFill>
                <a:latin typeface="Gliker condensed"/>
              </a:rPr>
              <a:t>Serve</a:t>
            </a:r>
          </a:p>
          <a:p>
            <a:pPr marL="2354765" lvl="2" indent="-784922">
              <a:lnSpc>
                <a:spcPts val="7634"/>
              </a:lnSpc>
              <a:buFont typeface="Arial"/>
              <a:buChar char="⚬"/>
            </a:pPr>
            <a:r>
              <a:rPr lang="en-US" sz="5453" dirty="0">
                <a:solidFill>
                  <a:srgbClr val="083349"/>
                </a:solidFill>
                <a:latin typeface="Gliker condensed"/>
              </a:rPr>
              <a:t>Ministries</a:t>
            </a:r>
          </a:p>
          <a:p>
            <a:pPr marL="2354765" lvl="2" indent="-784922">
              <a:lnSpc>
                <a:spcPts val="7634"/>
              </a:lnSpc>
              <a:buFont typeface="Arial"/>
              <a:buChar char="⚬"/>
            </a:pPr>
            <a:r>
              <a:rPr lang="en-US" sz="5453" dirty="0">
                <a:solidFill>
                  <a:srgbClr val="083349"/>
                </a:solidFill>
                <a:latin typeface="Gliker condensed"/>
              </a:rPr>
              <a:t>Sign-ups</a:t>
            </a:r>
          </a:p>
        </p:txBody>
      </p:sp>
      <p:sp>
        <p:nvSpPr>
          <p:cNvPr id="10" name="TextBox 10"/>
          <p:cNvSpPr txBox="1"/>
          <p:nvPr/>
        </p:nvSpPr>
        <p:spPr>
          <a:xfrm>
            <a:off x="12674428" y="3029587"/>
            <a:ext cx="4699822" cy="6783619"/>
          </a:xfrm>
          <a:prstGeom prst="rect">
            <a:avLst/>
          </a:prstGeom>
        </p:spPr>
        <p:txBody>
          <a:bodyPr lIns="0" tIns="0" rIns="0" bIns="0" rtlCol="0" anchor="t">
            <a:spAutoFit/>
          </a:bodyPr>
          <a:lstStyle/>
          <a:p>
            <a:pPr marL="1220562" lvl="1" indent="-610281">
              <a:lnSpc>
                <a:spcPts val="7914"/>
              </a:lnSpc>
              <a:buFont typeface="Arial"/>
              <a:buChar char="•"/>
            </a:pPr>
            <a:r>
              <a:rPr lang="en-US" sz="5653" u="sng">
                <a:solidFill>
                  <a:srgbClr val="083349"/>
                </a:solidFill>
                <a:latin typeface="Gliker condensed"/>
              </a:rPr>
              <a:t>Connect</a:t>
            </a:r>
          </a:p>
          <a:p>
            <a:pPr marL="2354765" lvl="2" indent="-784922">
              <a:lnSpc>
                <a:spcPts val="7634"/>
              </a:lnSpc>
              <a:buFont typeface="Arial"/>
              <a:buChar char="⚬"/>
            </a:pPr>
            <a:r>
              <a:rPr lang="en-US" sz="5453">
                <a:solidFill>
                  <a:srgbClr val="083349"/>
                </a:solidFill>
                <a:latin typeface="Gliker condensed"/>
              </a:rPr>
              <a:t>Events</a:t>
            </a:r>
          </a:p>
          <a:p>
            <a:pPr marL="2354765" lvl="2" indent="-784922">
              <a:lnSpc>
                <a:spcPts val="7634"/>
              </a:lnSpc>
              <a:buFont typeface="Arial"/>
              <a:buChar char="⚬"/>
            </a:pPr>
            <a:r>
              <a:rPr lang="en-US" sz="5453">
                <a:solidFill>
                  <a:srgbClr val="083349"/>
                </a:solidFill>
                <a:latin typeface="Gliker condensed"/>
              </a:rPr>
              <a:t>Newsletter</a:t>
            </a:r>
          </a:p>
          <a:p>
            <a:pPr marL="2354765" lvl="2" indent="-784922">
              <a:lnSpc>
                <a:spcPts val="7634"/>
              </a:lnSpc>
              <a:buFont typeface="Arial"/>
              <a:buChar char="⚬"/>
            </a:pPr>
            <a:r>
              <a:rPr lang="en-US" sz="5453">
                <a:solidFill>
                  <a:srgbClr val="083349"/>
                </a:solidFill>
                <a:latin typeface="Gliker condensed"/>
              </a:rPr>
              <a:t>Contact</a:t>
            </a:r>
          </a:p>
          <a:p>
            <a:pPr marL="1220562" lvl="1" indent="-610281">
              <a:lnSpc>
                <a:spcPts val="7914"/>
              </a:lnSpc>
              <a:buFont typeface="Arial"/>
              <a:buChar char="•"/>
            </a:pPr>
            <a:r>
              <a:rPr lang="en-US" sz="5653" u="sng">
                <a:solidFill>
                  <a:srgbClr val="083349"/>
                </a:solidFill>
                <a:latin typeface="Gliker condensed"/>
              </a:rPr>
              <a:t>Give</a:t>
            </a:r>
          </a:p>
          <a:p>
            <a:pPr marL="1177383" lvl="1" indent="-588691">
              <a:lnSpc>
                <a:spcPts val="7634"/>
              </a:lnSpc>
              <a:buFont typeface="Arial"/>
              <a:buChar char="•"/>
            </a:pPr>
            <a:r>
              <a:rPr lang="en-US" sz="5453">
                <a:solidFill>
                  <a:srgbClr val="083349"/>
                </a:solidFill>
                <a:latin typeface="Gliker condensed"/>
              </a:rPr>
              <a:t>(Other)</a:t>
            </a:r>
          </a:p>
          <a:p>
            <a:pPr marL="2354765" lvl="2" indent="-784922">
              <a:lnSpc>
                <a:spcPts val="7634"/>
              </a:lnSpc>
              <a:buFont typeface="Arial"/>
              <a:buChar char="⚬"/>
            </a:pPr>
            <a:r>
              <a:rPr lang="en-US" sz="5453">
                <a:solidFill>
                  <a:srgbClr val="083349"/>
                </a:solidFill>
                <a:latin typeface="Gliker condensed"/>
              </a:rPr>
              <a:t>Learning</a:t>
            </a:r>
          </a:p>
        </p:txBody>
      </p:sp>
      <p:sp>
        <p:nvSpPr>
          <p:cNvPr id="11" name="TextBox 8">
            <a:extLst>
              <a:ext uri="{FF2B5EF4-FFF2-40B4-BE49-F238E27FC236}">
                <a16:creationId xmlns:a16="http://schemas.microsoft.com/office/drawing/2014/main" id="{235161A6-251F-1624-2A74-3E8B050228A0}"/>
              </a:ext>
            </a:extLst>
          </p:cNvPr>
          <p:cNvSpPr txBox="1"/>
          <p:nvPr/>
        </p:nvSpPr>
        <p:spPr>
          <a:xfrm>
            <a:off x="536563" y="679042"/>
            <a:ext cx="17675237" cy="1035458"/>
          </a:xfrm>
          <a:prstGeom prst="rect">
            <a:avLst/>
          </a:prstGeom>
        </p:spPr>
        <p:txBody>
          <a:bodyPr lIns="0" tIns="0" rIns="0" bIns="0" rtlCol="0" anchor="t">
            <a:spAutoFit/>
          </a:bodyPr>
          <a:lstStyle/>
          <a:p>
            <a:pPr algn="ctr">
              <a:lnSpc>
                <a:spcPts val="7903"/>
              </a:lnSpc>
            </a:pPr>
            <a:r>
              <a:rPr lang="en-US" sz="7318" dirty="0">
                <a:solidFill>
                  <a:schemeClr val="bg1"/>
                </a:solidFill>
                <a:latin typeface="Genty Sans"/>
              </a:rPr>
              <a:t>What should church websites include?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sp>
        <p:nvSpPr>
          <p:cNvPr id="2" name="Freeform 2"/>
          <p:cNvSpPr/>
          <p:nvPr/>
        </p:nvSpPr>
        <p:spPr>
          <a:xfrm>
            <a:off x="538060" y="815862"/>
            <a:ext cx="9060275" cy="9060275"/>
          </a:xfrm>
          <a:custGeom>
            <a:avLst/>
            <a:gdLst/>
            <a:ahLst/>
            <a:cxnLst/>
            <a:rect l="l" t="t" r="r" b="b"/>
            <a:pathLst>
              <a:path w="9060275" h="9060275">
                <a:moveTo>
                  <a:pt x="0" y="0"/>
                </a:moveTo>
                <a:lnTo>
                  <a:pt x="9060275" y="0"/>
                </a:lnTo>
                <a:lnTo>
                  <a:pt x="9060275" y="9060276"/>
                </a:lnTo>
                <a:lnTo>
                  <a:pt x="0" y="906027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3" name="Freeform 3"/>
          <p:cNvSpPr/>
          <p:nvPr/>
        </p:nvSpPr>
        <p:spPr>
          <a:xfrm>
            <a:off x="8692329" y="815862"/>
            <a:ext cx="9016395" cy="9016395"/>
          </a:xfrm>
          <a:custGeom>
            <a:avLst/>
            <a:gdLst/>
            <a:ahLst/>
            <a:cxnLst/>
            <a:rect l="l" t="t" r="r" b="b"/>
            <a:pathLst>
              <a:path w="9016395" h="9016395">
                <a:moveTo>
                  <a:pt x="0" y="0"/>
                </a:moveTo>
                <a:lnTo>
                  <a:pt x="9016394" y="0"/>
                </a:lnTo>
                <a:lnTo>
                  <a:pt x="9016394" y="9016395"/>
                </a:lnTo>
                <a:lnTo>
                  <a:pt x="0" y="901639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1024706" y="-173383"/>
            <a:ext cx="7278153" cy="10633766"/>
          </a:xfrm>
          <a:custGeom>
            <a:avLst/>
            <a:gdLst/>
            <a:ahLst/>
            <a:cxnLst/>
            <a:rect l="l" t="t" r="r" b="b"/>
            <a:pathLst>
              <a:path w="7278153" h="10633766">
                <a:moveTo>
                  <a:pt x="0" y="0"/>
                </a:moveTo>
                <a:lnTo>
                  <a:pt x="7278153" y="0"/>
                </a:lnTo>
                <a:lnTo>
                  <a:pt x="7278153" y="10633766"/>
                </a:lnTo>
                <a:lnTo>
                  <a:pt x="0" y="10633766"/>
                </a:lnTo>
                <a:lnTo>
                  <a:pt x="0" y="0"/>
                </a:lnTo>
                <a:close/>
              </a:path>
            </a:pathLst>
          </a:custGeom>
          <a:blipFill>
            <a:blip r:embed="rId4"/>
            <a:stretch>
              <a:fillRect r="-228326"/>
            </a:stretch>
          </a:blipFill>
        </p:spPr>
      </p:sp>
      <p:sp>
        <p:nvSpPr>
          <p:cNvPr id="5" name="Freeform 5">
            <a:hlinkClick r:id="rId5" tooltip="https://stmargaretsdc.org/"/>
          </p:cNvPr>
          <p:cNvSpPr/>
          <p:nvPr/>
        </p:nvSpPr>
        <p:spPr>
          <a:xfrm>
            <a:off x="538060" y="1019628"/>
            <a:ext cx="10476699" cy="9977949"/>
          </a:xfrm>
          <a:custGeom>
            <a:avLst/>
            <a:gdLst/>
            <a:ahLst/>
            <a:cxnLst/>
            <a:rect l="l" t="t" r="r" b="b"/>
            <a:pathLst>
              <a:path w="10476699" h="9977949">
                <a:moveTo>
                  <a:pt x="0" y="0"/>
                </a:moveTo>
                <a:lnTo>
                  <a:pt x="10476699" y="0"/>
                </a:lnTo>
                <a:lnTo>
                  <a:pt x="10476699" y="9977949"/>
                </a:lnTo>
                <a:lnTo>
                  <a:pt x="0" y="9977949"/>
                </a:lnTo>
                <a:lnTo>
                  <a:pt x="0" y="0"/>
                </a:lnTo>
                <a:close/>
              </a:path>
            </a:pathLst>
          </a:custGeom>
          <a:blipFill>
            <a:blip r:embed="rId6">
              <a:extLst>
                <a:ext uri="{96DAC541-7B7A-43D3-8B79-37D633B846F1}">
                  <asvg:svgBlip xmlns:asvg="http://schemas.microsoft.com/office/drawing/2016/SVG/main" r:embed="rId7"/>
                </a:ext>
              </a:extLst>
            </a:blip>
            <a:stretch>
              <a:fillRect l="-22983" t="-1199" r="-25088"/>
            </a:stretch>
          </a:blipFill>
        </p:spPr>
      </p:sp>
      <p:sp>
        <p:nvSpPr>
          <p:cNvPr id="6" name="TextBox 6"/>
          <p:cNvSpPr txBox="1"/>
          <p:nvPr/>
        </p:nvSpPr>
        <p:spPr>
          <a:xfrm>
            <a:off x="3364409" y="2105025"/>
            <a:ext cx="4050209" cy="892488"/>
          </a:xfrm>
          <a:prstGeom prst="rect">
            <a:avLst/>
          </a:prstGeom>
        </p:spPr>
        <p:txBody>
          <a:bodyPr lIns="0" tIns="0" rIns="0" bIns="0" rtlCol="0" anchor="t">
            <a:spAutoFit/>
          </a:bodyPr>
          <a:lstStyle/>
          <a:p>
            <a:pPr algn="ctr">
              <a:lnSpc>
                <a:spcPts val="7634"/>
              </a:lnSpc>
              <a:spcBef>
                <a:spcPct val="0"/>
              </a:spcBef>
            </a:pPr>
            <a:r>
              <a:rPr lang="en-US" sz="5453" u="sng" dirty="0">
                <a:solidFill>
                  <a:schemeClr val="tx2"/>
                </a:solidFill>
                <a:latin typeface="Gliker condensed"/>
                <a:hlinkClick r:id="rId8" tooltip="https://allsaintschicago.org">
                  <a:extLst>
                    <a:ext uri="{A12FA001-AC4F-418D-AE19-62706E023703}">
                      <ahyp:hlinkClr xmlns:ahyp="http://schemas.microsoft.com/office/drawing/2018/hyperlinkcolor" val="tx"/>
                    </a:ext>
                  </a:extLst>
                </a:hlinkClick>
              </a:rPr>
              <a:t>All Saints - Chicago</a:t>
            </a:r>
          </a:p>
        </p:txBody>
      </p:sp>
      <p:sp>
        <p:nvSpPr>
          <p:cNvPr id="7" name="TextBox 7"/>
          <p:cNvSpPr txBox="1"/>
          <p:nvPr/>
        </p:nvSpPr>
        <p:spPr>
          <a:xfrm>
            <a:off x="11224309" y="3094309"/>
            <a:ext cx="7262583" cy="4212682"/>
          </a:xfrm>
          <a:prstGeom prst="rect">
            <a:avLst/>
          </a:prstGeom>
        </p:spPr>
        <p:txBody>
          <a:bodyPr lIns="0" tIns="0" rIns="0" bIns="0" rtlCol="0" anchor="t">
            <a:spAutoFit/>
          </a:bodyPr>
          <a:lstStyle/>
          <a:p>
            <a:pPr algn="ctr">
              <a:lnSpc>
                <a:spcPts val="10986"/>
              </a:lnSpc>
            </a:pPr>
            <a:r>
              <a:rPr lang="en-US" sz="10172" dirty="0">
                <a:solidFill>
                  <a:srgbClr val="0066C2"/>
                </a:solidFill>
                <a:latin typeface="Genty Sans"/>
              </a:rPr>
              <a:t>Examples of Good</a:t>
            </a:r>
          </a:p>
          <a:p>
            <a:pPr algn="ctr">
              <a:lnSpc>
                <a:spcPts val="10986"/>
              </a:lnSpc>
            </a:pPr>
            <a:r>
              <a:rPr lang="en-US" sz="10172" dirty="0">
                <a:solidFill>
                  <a:srgbClr val="0066C2"/>
                </a:solidFill>
                <a:latin typeface="Genty Sans"/>
              </a:rPr>
              <a:t>Websites</a:t>
            </a:r>
          </a:p>
        </p:txBody>
      </p:sp>
      <p:sp>
        <p:nvSpPr>
          <p:cNvPr id="8" name="TextBox 8"/>
          <p:cNvSpPr txBox="1"/>
          <p:nvPr/>
        </p:nvSpPr>
        <p:spPr>
          <a:xfrm>
            <a:off x="3242221" y="4386250"/>
            <a:ext cx="4294584" cy="892488"/>
          </a:xfrm>
          <a:prstGeom prst="rect">
            <a:avLst/>
          </a:prstGeom>
        </p:spPr>
        <p:txBody>
          <a:bodyPr lIns="0" tIns="0" rIns="0" bIns="0" rtlCol="0" anchor="t">
            <a:spAutoFit/>
          </a:bodyPr>
          <a:lstStyle/>
          <a:p>
            <a:pPr algn="ctr">
              <a:lnSpc>
                <a:spcPts val="7634"/>
              </a:lnSpc>
              <a:spcBef>
                <a:spcPct val="0"/>
              </a:spcBef>
            </a:pPr>
            <a:r>
              <a:rPr lang="en-US" sz="5453" u="sng" dirty="0">
                <a:solidFill>
                  <a:schemeClr val="bg1"/>
                </a:solidFill>
                <a:latin typeface="Gliker condensed"/>
                <a:hlinkClick r:id="rId9" tooltip="https://stmargaretsdc.org">
                  <a:extLst>
                    <a:ext uri="{A12FA001-AC4F-418D-AE19-62706E023703}">
                      <ahyp:hlinkClr xmlns:ahyp="http://schemas.microsoft.com/office/drawing/2018/hyperlinkcolor" val="tx"/>
                    </a:ext>
                  </a:extLst>
                </a:hlinkClick>
              </a:rPr>
              <a:t>St. Margaret's - D.C.</a:t>
            </a:r>
          </a:p>
        </p:txBody>
      </p:sp>
      <p:sp>
        <p:nvSpPr>
          <p:cNvPr id="9" name="TextBox 9"/>
          <p:cNvSpPr txBox="1"/>
          <p:nvPr/>
        </p:nvSpPr>
        <p:spPr>
          <a:xfrm>
            <a:off x="1952625" y="7584871"/>
            <a:ext cx="6873776" cy="892488"/>
          </a:xfrm>
          <a:prstGeom prst="rect">
            <a:avLst/>
          </a:prstGeom>
        </p:spPr>
        <p:txBody>
          <a:bodyPr lIns="0" tIns="0" rIns="0" bIns="0" rtlCol="0" anchor="t">
            <a:spAutoFit/>
          </a:bodyPr>
          <a:lstStyle/>
          <a:p>
            <a:pPr algn="ctr">
              <a:lnSpc>
                <a:spcPts val="7634"/>
              </a:lnSpc>
              <a:spcBef>
                <a:spcPct val="0"/>
              </a:spcBef>
            </a:pPr>
            <a:r>
              <a:rPr lang="en-US" sz="5453" u="sng" dirty="0">
                <a:solidFill>
                  <a:schemeClr val="bg1"/>
                </a:solidFill>
                <a:latin typeface="Gliker condensed"/>
                <a:hlinkClick r:id="rId10" tooltip="https://www.calvarystgeorges.org">
                  <a:extLst>
                    <a:ext uri="{A12FA001-AC4F-418D-AE19-62706E023703}">
                      <ahyp:hlinkClr xmlns:ahyp="http://schemas.microsoft.com/office/drawing/2018/hyperlinkcolor" val="tx"/>
                    </a:ext>
                  </a:extLst>
                </a:hlinkClick>
              </a:rPr>
              <a:t>Calvary+St. George's - New York</a:t>
            </a:r>
          </a:p>
        </p:txBody>
      </p:sp>
      <p:sp>
        <p:nvSpPr>
          <p:cNvPr id="10" name="TextBox 7">
            <a:extLst>
              <a:ext uri="{FF2B5EF4-FFF2-40B4-BE49-F238E27FC236}">
                <a16:creationId xmlns:a16="http://schemas.microsoft.com/office/drawing/2014/main" id="{DBFBDDA5-BA53-11C5-0891-0C5919556EF8}"/>
              </a:ext>
            </a:extLst>
          </p:cNvPr>
          <p:cNvSpPr txBox="1"/>
          <p:nvPr/>
        </p:nvSpPr>
        <p:spPr>
          <a:xfrm>
            <a:off x="11330217" y="3140618"/>
            <a:ext cx="7262583" cy="4212682"/>
          </a:xfrm>
          <a:prstGeom prst="rect">
            <a:avLst/>
          </a:prstGeom>
        </p:spPr>
        <p:txBody>
          <a:bodyPr lIns="0" tIns="0" rIns="0" bIns="0" rtlCol="0" anchor="t">
            <a:spAutoFit/>
          </a:bodyPr>
          <a:lstStyle/>
          <a:p>
            <a:pPr algn="ctr">
              <a:lnSpc>
                <a:spcPts val="10986"/>
              </a:lnSpc>
            </a:pPr>
            <a:r>
              <a:rPr lang="en-US" sz="10172" dirty="0">
                <a:solidFill>
                  <a:schemeClr val="bg1"/>
                </a:solidFill>
                <a:latin typeface="Genty Sans"/>
              </a:rPr>
              <a:t>Examples of Good</a:t>
            </a:r>
          </a:p>
          <a:p>
            <a:pPr algn="ctr">
              <a:lnSpc>
                <a:spcPts val="10986"/>
              </a:lnSpc>
            </a:pPr>
            <a:r>
              <a:rPr lang="en-US" sz="10172" dirty="0">
                <a:solidFill>
                  <a:schemeClr val="bg1"/>
                </a:solidFill>
                <a:latin typeface="Genty Sans"/>
              </a:rPr>
              <a:t>Websites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grpSp>
        <p:nvGrpSpPr>
          <p:cNvPr id="2" name="Group 2"/>
          <p:cNvGrpSpPr/>
          <p:nvPr/>
        </p:nvGrpSpPr>
        <p:grpSpPr>
          <a:xfrm>
            <a:off x="622033" y="791045"/>
            <a:ext cx="17104842" cy="9016395"/>
            <a:chOff x="0" y="0"/>
            <a:chExt cx="22806456" cy="12021860"/>
          </a:xfrm>
        </p:grpSpPr>
        <p:sp>
          <p:nvSpPr>
            <p:cNvPr id="3" name="Freeform 3"/>
            <p:cNvSpPr/>
            <p:nvPr/>
          </p:nvSpPr>
          <p:spPr>
            <a:xfrm>
              <a:off x="0" y="0"/>
              <a:ext cx="12021860" cy="12021860"/>
            </a:xfrm>
            <a:custGeom>
              <a:avLst/>
              <a:gdLst/>
              <a:ahLst/>
              <a:cxnLst/>
              <a:rect l="l" t="t" r="r" b="b"/>
              <a:pathLst>
                <a:path w="12021860" h="12021860">
                  <a:moveTo>
                    <a:pt x="0" y="0"/>
                  </a:moveTo>
                  <a:lnTo>
                    <a:pt x="12021860" y="0"/>
                  </a:lnTo>
                  <a:lnTo>
                    <a:pt x="12021860" y="12021860"/>
                  </a:lnTo>
                  <a:lnTo>
                    <a:pt x="0" y="1202186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0784597" y="0"/>
              <a:ext cx="12021860" cy="12021860"/>
            </a:xfrm>
            <a:custGeom>
              <a:avLst/>
              <a:gdLst/>
              <a:ahLst/>
              <a:cxnLst/>
              <a:rect l="l" t="t" r="r" b="b"/>
              <a:pathLst>
                <a:path w="12021860" h="12021860">
                  <a:moveTo>
                    <a:pt x="0" y="0"/>
                  </a:moveTo>
                  <a:lnTo>
                    <a:pt x="12021859" y="0"/>
                  </a:lnTo>
                  <a:lnTo>
                    <a:pt x="12021859" y="12021860"/>
                  </a:lnTo>
                  <a:lnTo>
                    <a:pt x="0" y="1202186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0" y="0"/>
            <a:ext cx="18434051" cy="4496416"/>
            <a:chOff x="0" y="0"/>
            <a:chExt cx="24578734" cy="5995222"/>
          </a:xfrm>
        </p:grpSpPr>
        <p:pic>
          <p:nvPicPr>
            <p:cNvPr id="6" name="Picture 6"/>
            <p:cNvPicPr>
              <a:picLocks noChangeAspect="1"/>
            </p:cNvPicPr>
            <p:nvPr/>
          </p:nvPicPr>
          <p:blipFill>
            <a:blip r:embed="rId4"/>
            <a:srcRect t="33738" b="33738"/>
            <a:stretch>
              <a:fillRect/>
            </a:stretch>
          </p:blipFill>
          <p:spPr>
            <a:xfrm>
              <a:off x="0" y="0"/>
              <a:ext cx="24578734" cy="5995222"/>
            </a:xfrm>
            <a:prstGeom prst="rect">
              <a:avLst/>
            </a:prstGeom>
          </p:spPr>
        </p:pic>
      </p:grpSp>
      <p:sp>
        <p:nvSpPr>
          <p:cNvPr id="7" name="TextBox 7"/>
          <p:cNvSpPr txBox="1"/>
          <p:nvPr/>
        </p:nvSpPr>
        <p:spPr>
          <a:xfrm>
            <a:off x="923516" y="1162050"/>
            <a:ext cx="16440967" cy="1727883"/>
          </a:xfrm>
          <a:prstGeom prst="rect">
            <a:avLst/>
          </a:prstGeom>
        </p:spPr>
        <p:txBody>
          <a:bodyPr lIns="0" tIns="0" rIns="0" bIns="0" rtlCol="0" anchor="t">
            <a:spAutoFit/>
          </a:bodyPr>
          <a:lstStyle/>
          <a:p>
            <a:pPr algn="ctr">
              <a:lnSpc>
                <a:spcPts val="13205"/>
              </a:lnSpc>
            </a:pPr>
            <a:r>
              <a:rPr lang="en-US" sz="12226" dirty="0">
                <a:solidFill>
                  <a:srgbClr val="0066C2"/>
                </a:solidFill>
                <a:latin typeface="Genty Sans"/>
              </a:rPr>
              <a:t>Activity Time!</a:t>
            </a:r>
          </a:p>
        </p:txBody>
      </p:sp>
      <p:sp>
        <p:nvSpPr>
          <p:cNvPr id="8" name="Freeform 8"/>
          <p:cNvSpPr/>
          <p:nvPr/>
        </p:nvSpPr>
        <p:spPr>
          <a:xfrm>
            <a:off x="2412602" y="4273090"/>
            <a:ext cx="13591453" cy="5524173"/>
          </a:xfrm>
          <a:custGeom>
            <a:avLst/>
            <a:gdLst/>
            <a:ahLst/>
            <a:cxnLst/>
            <a:rect l="l" t="t" r="r" b="b"/>
            <a:pathLst>
              <a:path w="13591453" h="5524173">
                <a:moveTo>
                  <a:pt x="0" y="0"/>
                </a:moveTo>
                <a:lnTo>
                  <a:pt x="13591453" y="0"/>
                </a:lnTo>
                <a:lnTo>
                  <a:pt x="13591453" y="5524173"/>
                </a:lnTo>
                <a:lnTo>
                  <a:pt x="0" y="5524173"/>
                </a:lnTo>
                <a:lnTo>
                  <a:pt x="0" y="0"/>
                </a:lnTo>
                <a:close/>
              </a:path>
            </a:pathLst>
          </a:custGeom>
          <a:blipFill>
            <a:blip r:embed="rId5">
              <a:extLst>
                <a:ext uri="{96DAC541-7B7A-43D3-8B79-37D633B846F1}">
                  <asvg:svgBlip xmlns:asvg="http://schemas.microsoft.com/office/drawing/2016/SVG/main" r:embed="rId6"/>
                </a:ext>
              </a:extLst>
            </a:blip>
            <a:stretch>
              <a:fillRect l="-47"/>
            </a:stretch>
          </a:blipFill>
        </p:spPr>
      </p:sp>
      <p:sp>
        <p:nvSpPr>
          <p:cNvPr id="9" name="TextBox 9"/>
          <p:cNvSpPr txBox="1"/>
          <p:nvPr/>
        </p:nvSpPr>
        <p:spPr>
          <a:xfrm>
            <a:off x="3104546" y="5615631"/>
            <a:ext cx="6197918" cy="3580980"/>
          </a:xfrm>
          <a:prstGeom prst="rect">
            <a:avLst/>
          </a:prstGeom>
        </p:spPr>
        <p:txBody>
          <a:bodyPr wrap="square" lIns="0" tIns="0" rIns="0" bIns="0" rtlCol="0" anchor="t">
            <a:spAutoFit/>
          </a:bodyPr>
          <a:lstStyle/>
          <a:p>
            <a:pPr>
              <a:lnSpc>
                <a:spcPct val="150000"/>
              </a:lnSpc>
            </a:pPr>
            <a:r>
              <a:rPr lang="en-US" sz="4000" dirty="0">
                <a:solidFill>
                  <a:srgbClr val="083349"/>
                </a:solidFill>
                <a:latin typeface="Gliker condensed"/>
              </a:rPr>
              <a:t>Solo (7 mins) - </a:t>
            </a:r>
          </a:p>
          <a:p>
            <a:pPr marL="1503287" lvl="1" indent="-751644">
              <a:lnSpc>
                <a:spcPct val="150000"/>
              </a:lnSpc>
              <a:buFont typeface="Arial"/>
              <a:buChar char="•"/>
            </a:pPr>
            <a:r>
              <a:rPr lang="en-US" sz="4000" dirty="0">
                <a:solidFill>
                  <a:srgbClr val="083349"/>
                </a:solidFill>
                <a:latin typeface="Gliker condensed"/>
              </a:rPr>
              <a:t>Pull up your church website. </a:t>
            </a:r>
          </a:p>
          <a:p>
            <a:pPr marL="1503287" lvl="1" indent="-751644">
              <a:lnSpc>
                <a:spcPct val="150000"/>
              </a:lnSpc>
              <a:buFont typeface="Arial"/>
              <a:buChar char="•"/>
            </a:pPr>
            <a:r>
              <a:rPr lang="en-US" sz="4000" dirty="0">
                <a:solidFill>
                  <a:srgbClr val="083349"/>
                </a:solidFill>
                <a:latin typeface="Gliker condensed"/>
              </a:rPr>
              <a:t>Sketch new homepage and menus.</a:t>
            </a:r>
          </a:p>
        </p:txBody>
      </p:sp>
      <p:grpSp>
        <p:nvGrpSpPr>
          <p:cNvPr id="10" name="Group 10"/>
          <p:cNvGrpSpPr/>
          <p:nvPr/>
        </p:nvGrpSpPr>
        <p:grpSpPr>
          <a:xfrm rot="176016">
            <a:off x="2250205" y="4851083"/>
            <a:ext cx="382905" cy="3429000"/>
            <a:chOff x="0" y="0"/>
            <a:chExt cx="510540" cy="4572000"/>
          </a:xfrm>
        </p:grpSpPr>
        <p:sp>
          <p:nvSpPr>
            <p:cNvPr id="11" name="Freeform 11"/>
            <p:cNvSpPr/>
            <p:nvPr/>
          </p:nvSpPr>
          <p:spPr>
            <a:xfrm>
              <a:off x="40640" y="48260"/>
              <a:ext cx="436880" cy="4475480"/>
            </a:xfrm>
            <a:custGeom>
              <a:avLst/>
              <a:gdLst/>
              <a:ahLst/>
              <a:cxnLst/>
              <a:rect l="l" t="t" r="r" b="b"/>
              <a:pathLst>
                <a:path w="436880" h="4475480">
                  <a:moveTo>
                    <a:pt x="181610" y="123190"/>
                  </a:moveTo>
                  <a:cubicBezTo>
                    <a:pt x="220980" y="763270"/>
                    <a:pt x="306070" y="1052830"/>
                    <a:pt x="294640" y="1148080"/>
                  </a:cubicBezTo>
                  <a:cubicBezTo>
                    <a:pt x="290830" y="1182370"/>
                    <a:pt x="279400" y="1200150"/>
                    <a:pt x="265430" y="1215390"/>
                  </a:cubicBezTo>
                  <a:cubicBezTo>
                    <a:pt x="254000" y="1228090"/>
                    <a:pt x="238760" y="1235710"/>
                    <a:pt x="223520" y="1240790"/>
                  </a:cubicBezTo>
                  <a:cubicBezTo>
                    <a:pt x="208280" y="1245870"/>
                    <a:pt x="190500" y="1247140"/>
                    <a:pt x="175260" y="1244600"/>
                  </a:cubicBezTo>
                  <a:cubicBezTo>
                    <a:pt x="160020" y="1242060"/>
                    <a:pt x="142240" y="1236980"/>
                    <a:pt x="129540" y="1225550"/>
                  </a:cubicBezTo>
                  <a:cubicBezTo>
                    <a:pt x="113030" y="1211580"/>
                    <a:pt x="101600" y="1197610"/>
                    <a:pt x="91440" y="1163320"/>
                  </a:cubicBezTo>
                  <a:cubicBezTo>
                    <a:pt x="60960" y="1055370"/>
                    <a:pt x="109220" y="632460"/>
                    <a:pt x="92710" y="436880"/>
                  </a:cubicBezTo>
                  <a:cubicBezTo>
                    <a:pt x="81280" y="303530"/>
                    <a:pt x="31750" y="162560"/>
                    <a:pt x="35560" y="101600"/>
                  </a:cubicBezTo>
                  <a:cubicBezTo>
                    <a:pt x="36830" y="77470"/>
                    <a:pt x="41910" y="67310"/>
                    <a:pt x="50800" y="53340"/>
                  </a:cubicBezTo>
                  <a:cubicBezTo>
                    <a:pt x="58420" y="39370"/>
                    <a:pt x="71120" y="26670"/>
                    <a:pt x="85090" y="17780"/>
                  </a:cubicBezTo>
                  <a:cubicBezTo>
                    <a:pt x="99060" y="8890"/>
                    <a:pt x="114300" y="2540"/>
                    <a:pt x="132080" y="2540"/>
                  </a:cubicBezTo>
                  <a:cubicBezTo>
                    <a:pt x="153670" y="2540"/>
                    <a:pt x="185420" y="8890"/>
                    <a:pt x="204470" y="22860"/>
                  </a:cubicBezTo>
                  <a:cubicBezTo>
                    <a:pt x="223520" y="36830"/>
                    <a:pt x="233680" y="57150"/>
                    <a:pt x="243840" y="86360"/>
                  </a:cubicBezTo>
                  <a:cubicBezTo>
                    <a:pt x="262890" y="138430"/>
                    <a:pt x="265430" y="214630"/>
                    <a:pt x="274320" y="318770"/>
                  </a:cubicBezTo>
                  <a:cubicBezTo>
                    <a:pt x="292100" y="532130"/>
                    <a:pt x="309880" y="1008380"/>
                    <a:pt x="313690" y="1299210"/>
                  </a:cubicBezTo>
                  <a:cubicBezTo>
                    <a:pt x="316230" y="1532890"/>
                    <a:pt x="298450" y="1703070"/>
                    <a:pt x="304800" y="1929130"/>
                  </a:cubicBezTo>
                  <a:cubicBezTo>
                    <a:pt x="311150" y="2193290"/>
                    <a:pt x="349250" y="2518410"/>
                    <a:pt x="361950" y="2787650"/>
                  </a:cubicBezTo>
                  <a:cubicBezTo>
                    <a:pt x="373380" y="3025140"/>
                    <a:pt x="369570" y="3270250"/>
                    <a:pt x="381000" y="3458210"/>
                  </a:cubicBezTo>
                  <a:cubicBezTo>
                    <a:pt x="389890" y="3594100"/>
                    <a:pt x="410210" y="3708400"/>
                    <a:pt x="415290" y="3810000"/>
                  </a:cubicBezTo>
                  <a:cubicBezTo>
                    <a:pt x="419100" y="3888740"/>
                    <a:pt x="417830" y="3938270"/>
                    <a:pt x="417830" y="4018280"/>
                  </a:cubicBezTo>
                  <a:cubicBezTo>
                    <a:pt x="417830" y="4126230"/>
                    <a:pt x="436880" y="4328160"/>
                    <a:pt x="416560" y="4396740"/>
                  </a:cubicBezTo>
                  <a:cubicBezTo>
                    <a:pt x="407670" y="4425950"/>
                    <a:pt x="396240" y="4441190"/>
                    <a:pt x="379730" y="4453890"/>
                  </a:cubicBezTo>
                  <a:cubicBezTo>
                    <a:pt x="361950" y="4466590"/>
                    <a:pt x="332740" y="4472940"/>
                    <a:pt x="313690" y="4472940"/>
                  </a:cubicBezTo>
                  <a:cubicBezTo>
                    <a:pt x="297180" y="4472940"/>
                    <a:pt x="283210" y="4465320"/>
                    <a:pt x="270510" y="4457700"/>
                  </a:cubicBezTo>
                  <a:cubicBezTo>
                    <a:pt x="257810" y="4450080"/>
                    <a:pt x="246380" y="4437380"/>
                    <a:pt x="238760" y="4424680"/>
                  </a:cubicBezTo>
                  <a:cubicBezTo>
                    <a:pt x="231140" y="4411980"/>
                    <a:pt x="226060" y="4395470"/>
                    <a:pt x="226060" y="4380230"/>
                  </a:cubicBezTo>
                  <a:cubicBezTo>
                    <a:pt x="226060" y="4362450"/>
                    <a:pt x="231140" y="4337050"/>
                    <a:pt x="242570" y="4321810"/>
                  </a:cubicBezTo>
                  <a:cubicBezTo>
                    <a:pt x="254000" y="4305300"/>
                    <a:pt x="273050" y="4291330"/>
                    <a:pt x="292100" y="4284980"/>
                  </a:cubicBezTo>
                  <a:cubicBezTo>
                    <a:pt x="311150" y="4278630"/>
                    <a:pt x="337820" y="4281170"/>
                    <a:pt x="354330" y="4284980"/>
                  </a:cubicBezTo>
                  <a:cubicBezTo>
                    <a:pt x="365760" y="4287520"/>
                    <a:pt x="373380" y="4292600"/>
                    <a:pt x="382270" y="4300220"/>
                  </a:cubicBezTo>
                  <a:cubicBezTo>
                    <a:pt x="394970" y="4311650"/>
                    <a:pt x="410210" y="4333240"/>
                    <a:pt x="415290" y="4352290"/>
                  </a:cubicBezTo>
                  <a:cubicBezTo>
                    <a:pt x="420370" y="4371340"/>
                    <a:pt x="419100" y="4395470"/>
                    <a:pt x="411480" y="4413250"/>
                  </a:cubicBezTo>
                  <a:cubicBezTo>
                    <a:pt x="403860" y="4431030"/>
                    <a:pt x="389890" y="4451350"/>
                    <a:pt x="370840" y="4460240"/>
                  </a:cubicBezTo>
                  <a:cubicBezTo>
                    <a:pt x="347980" y="4471670"/>
                    <a:pt x="303530" y="4472940"/>
                    <a:pt x="280670" y="4464050"/>
                  </a:cubicBezTo>
                  <a:cubicBezTo>
                    <a:pt x="261620" y="4456430"/>
                    <a:pt x="245110" y="4434840"/>
                    <a:pt x="236220" y="4420870"/>
                  </a:cubicBezTo>
                  <a:cubicBezTo>
                    <a:pt x="229870" y="4410710"/>
                    <a:pt x="228600" y="4400550"/>
                    <a:pt x="227330" y="4390390"/>
                  </a:cubicBezTo>
                  <a:cubicBezTo>
                    <a:pt x="226060" y="4380230"/>
                    <a:pt x="224790" y="4371340"/>
                    <a:pt x="227330" y="4359910"/>
                  </a:cubicBezTo>
                  <a:cubicBezTo>
                    <a:pt x="231140" y="4343400"/>
                    <a:pt x="242570" y="4318000"/>
                    <a:pt x="256540" y="4305300"/>
                  </a:cubicBezTo>
                  <a:cubicBezTo>
                    <a:pt x="270510" y="4291330"/>
                    <a:pt x="297180" y="4282440"/>
                    <a:pt x="313690" y="4279900"/>
                  </a:cubicBezTo>
                  <a:cubicBezTo>
                    <a:pt x="325120" y="4277360"/>
                    <a:pt x="332740" y="4278630"/>
                    <a:pt x="344170" y="4282440"/>
                  </a:cubicBezTo>
                  <a:cubicBezTo>
                    <a:pt x="359410" y="4287520"/>
                    <a:pt x="383540" y="4300220"/>
                    <a:pt x="396240" y="4315460"/>
                  </a:cubicBezTo>
                  <a:cubicBezTo>
                    <a:pt x="408940" y="4330700"/>
                    <a:pt x="417830" y="4354830"/>
                    <a:pt x="419100" y="4372610"/>
                  </a:cubicBezTo>
                  <a:cubicBezTo>
                    <a:pt x="420370" y="4389120"/>
                    <a:pt x="415290" y="4404360"/>
                    <a:pt x="408940" y="4418330"/>
                  </a:cubicBezTo>
                  <a:cubicBezTo>
                    <a:pt x="402590" y="4432300"/>
                    <a:pt x="393700" y="4445000"/>
                    <a:pt x="379730" y="4453890"/>
                  </a:cubicBezTo>
                  <a:cubicBezTo>
                    <a:pt x="363220" y="4465320"/>
                    <a:pt x="335280" y="4475480"/>
                    <a:pt x="313690" y="4472940"/>
                  </a:cubicBezTo>
                  <a:cubicBezTo>
                    <a:pt x="292100" y="4470400"/>
                    <a:pt x="267970" y="4457700"/>
                    <a:pt x="252730" y="4442460"/>
                  </a:cubicBezTo>
                  <a:cubicBezTo>
                    <a:pt x="238760" y="4427220"/>
                    <a:pt x="233680" y="4411980"/>
                    <a:pt x="226060" y="4380230"/>
                  </a:cubicBezTo>
                  <a:cubicBezTo>
                    <a:pt x="204470" y="4284980"/>
                    <a:pt x="217170" y="3970020"/>
                    <a:pt x="207010" y="3793490"/>
                  </a:cubicBezTo>
                  <a:cubicBezTo>
                    <a:pt x="198120" y="3647440"/>
                    <a:pt x="180340" y="3544570"/>
                    <a:pt x="171450" y="3392170"/>
                  </a:cubicBezTo>
                  <a:cubicBezTo>
                    <a:pt x="160020" y="3188970"/>
                    <a:pt x="167640" y="2797810"/>
                    <a:pt x="151130" y="2680970"/>
                  </a:cubicBezTo>
                  <a:cubicBezTo>
                    <a:pt x="146050" y="2642870"/>
                    <a:pt x="137160" y="2642870"/>
                    <a:pt x="132080" y="2604770"/>
                  </a:cubicBezTo>
                  <a:cubicBezTo>
                    <a:pt x="115570" y="2493010"/>
                    <a:pt x="109220" y="2185670"/>
                    <a:pt x="102870" y="1934210"/>
                  </a:cubicBezTo>
                  <a:cubicBezTo>
                    <a:pt x="95250" y="1609090"/>
                    <a:pt x="105410" y="1120140"/>
                    <a:pt x="95250" y="819150"/>
                  </a:cubicBezTo>
                  <a:cubicBezTo>
                    <a:pt x="87630" y="614680"/>
                    <a:pt x="74930" y="435610"/>
                    <a:pt x="62230" y="303530"/>
                  </a:cubicBezTo>
                  <a:cubicBezTo>
                    <a:pt x="54610" y="220980"/>
                    <a:pt x="31750" y="146050"/>
                    <a:pt x="35560" y="101600"/>
                  </a:cubicBezTo>
                  <a:cubicBezTo>
                    <a:pt x="38100" y="80010"/>
                    <a:pt x="40640" y="67310"/>
                    <a:pt x="50800" y="53340"/>
                  </a:cubicBezTo>
                  <a:cubicBezTo>
                    <a:pt x="62230" y="35560"/>
                    <a:pt x="86360" y="15240"/>
                    <a:pt x="107950" y="7620"/>
                  </a:cubicBezTo>
                  <a:cubicBezTo>
                    <a:pt x="129540" y="0"/>
                    <a:pt x="161290" y="2540"/>
                    <a:pt x="181610" y="10160"/>
                  </a:cubicBezTo>
                  <a:cubicBezTo>
                    <a:pt x="198120" y="16510"/>
                    <a:pt x="212090" y="27940"/>
                    <a:pt x="222250" y="40640"/>
                  </a:cubicBezTo>
                  <a:cubicBezTo>
                    <a:pt x="232410" y="53340"/>
                    <a:pt x="237490" y="63500"/>
                    <a:pt x="243840" y="86360"/>
                  </a:cubicBezTo>
                  <a:cubicBezTo>
                    <a:pt x="261620" y="143510"/>
                    <a:pt x="281940" y="270510"/>
                    <a:pt x="292100" y="397510"/>
                  </a:cubicBezTo>
                  <a:cubicBezTo>
                    <a:pt x="307340" y="593090"/>
                    <a:pt x="318770" y="1033780"/>
                    <a:pt x="294640" y="1148080"/>
                  </a:cubicBezTo>
                  <a:cubicBezTo>
                    <a:pt x="287020" y="1183640"/>
                    <a:pt x="279400" y="1200150"/>
                    <a:pt x="265430" y="1215390"/>
                  </a:cubicBezTo>
                  <a:cubicBezTo>
                    <a:pt x="254000" y="1228090"/>
                    <a:pt x="240030" y="1236980"/>
                    <a:pt x="223520" y="1240790"/>
                  </a:cubicBezTo>
                  <a:cubicBezTo>
                    <a:pt x="203200" y="1245870"/>
                    <a:pt x="170180" y="1245870"/>
                    <a:pt x="151130" y="1238250"/>
                  </a:cubicBezTo>
                  <a:cubicBezTo>
                    <a:pt x="134620" y="1231900"/>
                    <a:pt x="121920" y="1220470"/>
                    <a:pt x="111760" y="1207770"/>
                  </a:cubicBezTo>
                  <a:cubicBezTo>
                    <a:pt x="101600" y="1195070"/>
                    <a:pt x="97790" y="1187450"/>
                    <a:pt x="91440" y="1163320"/>
                  </a:cubicBezTo>
                  <a:cubicBezTo>
                    <a:pt x="66040" y="1074420"/>
                    <a:pt x="17780" y="703580"/>
                    <a:pt x="10160" y="508000"/>
                  </a:cubicBezTo>
                  <a:cubicBezTo>
                    <a:pt x="3810" y="351790"/>
                    <a:pt x="0" y="144780"/>
                    <a:pt x="30480" y="82550"/>
                  </a:cubicBezTo>
                  <a:cubicBezTo>
                    <a:pt x="41910" y="59690"/>
                    <a:pt x="57150" y="52070"/>
                    <a:pt x="73660" y="45720"/>
                  </a:cubicBezTo>
                  <a:cubicBezTo>
                    <a:pt x="90170" y="39370"/>
                    <a:pt x="115570" y="41910"/>
                    <a:pt x="130810" y="46990"/>
                  </a:cubicBezTo>
                  <a:cubicBezTo>
                    <a:pt x="143510" y="50800"/>
                    <a:pt x="154940" y="58420"/>
                    <a:pt x="162560" y="69850"/>
                  </a:cubicBezTo>
                  <a:cubicBezTo>
                    <a:pt x="172720" y="82550"/>
                    <a:pt x="181610" y="123190"/>
                    <a:pt x="181610" y="123190"/>
                  </a:cubicBezTo>
                </a:path>
              </a:pathLst>
            </a:custGeom>
            <a:solidFill>
              <a:srgbClr val="BBEAFF"/>
            </a:solidFill>
            <a:ln>
              <a:noFill/>
            </a:ln>
          </p:spPr>
        </p:sp>
      </p:grpSp>
      <p:grpSp>
        <p:nvGrpSpPr>
          <p:cNvPr id="12" name="Group 12"/>
          <p:cNvGrpSpPr/>
          <p:nvPr/>
        </p:nvGrpSpPr>
        <p:grpSpPr>
          <a:xfrm>
            <a:off x="2364596" y="8413180"/>
            <a:ext cx="286703" cy="1566862"/>
            <a:chOff x="0" y="0"/>
            <a:chExt cx="382270" cy="2089150"/>
          </a:xfrm>
        </p:grpSpPr>
        <p:sp>
          <p:nvSpPr>
            <p:cNvPr id="13" name="Freeform 13"/>
            <p:cNvSpPr/>
            <p:nvPr/>
          </p:nvSpPr>
          <p:spPr>
            <a:xfrm>
              <a:off x="34290" y="48260"/>
              <a:ext cx="306070" cy="1996440"/>
            </a:xfrm>
            <a:custGeom>
              <a:avLst/>
              <a:gdLst/>
              <a:ahLst/>
              <a:cxnLst/>
              <a:rect l="l" t="t" r="r" b="b"/>
              <a:pathLst>
                <a:path w="306070" h="1996440">
                  <a:moveTo>
                    <a:pt x="175260" y="77470"/>
                  </a:moveTo>
                  <a:cubicBezTo>
                    <a:pt x="229870" y="581660"/>
                    <a:pt x="224790" y="708660"/>
                    <a:pt x="233680" y="869950"/>
                  </a:cubicBezTo>
                  <a:cubicBezTo>
                    <a:pt x="246380" y="1084580"/>
                    <a:pt x="293370" y="1459230"/>
                    <a:pt x="297180" y="1620520"/>
                  </a:cubicBezTo>
                  <a:cubicBezTo>
                    <a:pt x="298450" y="1697990"/>
                    <a:pt x="306070" y="1734820"/>
                    <a:pt x="290830" y="1791970"/>
                  </a:cubicBezTo>
                  <a:cubicBezTo>
                    <a:pt x="273050" y="1858010"/>
                    <a:pt x="214630" y="1972310"/>
                    <a:pt x="182880" y="1990090"/>
                  </a:cubicBezTo>
                  <a:cubicBezTo>
                    <a:pt x="170180" y="1996440"/>
                    <a:pt x="161290" y="1992630"/>
                    <a:pt x="148590" y="1988820"/>
                  </a:cubicBezTo>
                  <a:cubicBezTo>
                    <a:pt x="130810" y="1983740"/>
                    <a:pt x="104140" y="1969770"/>
                    <a:pt x="90170" y="1953260"/>
                  </a:cubicBezTo>
                  <a:cubicBezTo>
                    <a:pt x="76200" y="1936750"/>
                    <a:pt x="67310" y="1907540"/>
                    <a:pt x="64770" y="1889760"/>
                  </a:cubicBezTo>
                  <a:cubicBezTo>
                    <a:pt x="63500" y="1877060"/>
                    <a:pt x="63500" y="1868170"/>
                    <a:pt x="68580" y="1855470"/>
                  </a:cubicBezTo>
                  <a:cubicBezTo>
                    <a:pt x="74930" y="1838960"/>
                    <a:pt x="90170" y="1812290"/>
                    <a:pt x="106680" y="1799590"/>
                  </a:cubicBezTo>
                  <a:cubicBezTo>
                    <a:pt x="124460" y="1786890"/>
                    <a:pt x="153670" y="1778000"/>
                    <a:pt x="171450" y="1776730"/>
                  </a:cubicBezTo>
                  <a:cubicBezTo>
                    <a:pt x="184150" y="1775460"/>
                    <a:pt x="193040" y="1778000"/>
                    <a:pt x="205740" y="1783080"/>
                  </a:cubicBezTo>
                  <a:cubicBezTo>
                    <a:pt x="222250" y="1790700"/>
                    <a:pt x="247650" y="1805940"/>
                    <a:pt x="260350" y="1823720"/>
                  </a:cubicBezTo>
                  <a:cubicBezTo>
                    <a:pt x="273050" y="1841500"/>
                    <a:pt x="278130" y="1870710"/>
                    <a:pt x="278130" y="1889760"/>
                  </a:cubicBezTo>
                  <a:cubicBezTo>
                    <a:pt x="278130" y="1902460"/>
                    <a:pt x="276860" y="1912620"/>
                    <a:pt x="270510" y="1924050"/>
                  </a:cubicBezTo>
                  <a:cubicBezTo>
                    <a:pt x="262890" y="1940560"/>
                    <a:pt x="245110" y="1964690"/>
                    <a:pt x="226060" y="1976120"/>
                  </a:cubicBezTo>
                  <a:cubicBezTo>
                    <a:pt x="208280" y="1987550"/>
                    <a:pt x="181610" y="1992630"/>
                    <a:pt x="160020" y="1990090"/>
                  </a:cubicBezTo>
                  <a:cubicBezTo>
                    <a:pt x="138430" y="1987550"/>
                    <a:pt x="113030" y="1977390"/>
                    <a:pt x="97790" y="1962150"/>
                  </a:cubicBezTo>
                  <a:cubicBezTo>
                    <a:pt x="82550" y="1946910"/>
                    <a:pt x="69850" y="1918970"/>
                    <a:pt x="66040" y="1901190"/>
                  </a:cubicBezTo>
                  <a:cubicBezTo>
                    <a:pt x="63500" y="1888490"/>
                    <a:pt x="63500" y="1879600"/>
                    <a:pt x="66040" y="1866900"/>
                  </a:cubicBezTo>
                  <a:cubicBezTo>
                    <a:pt x="69850" y="1849120"/>
                    <a:pt x="82550" y="1821180"/>
                    <a:pt x="97790" y="1805940"/>
                  </a:cubicBezTo>
                  <a:cubicBezTo>
                    <a:pt x="113030" y="1790700"/>
                    <a:pt x="161290" y="1780540"/>
                    <a:pt x="160020" y="1778000"/>
                  </a:cubicBezTo>
                  <a:cubicBezTo>
                    <a:pt x="158750" y="1775460"/>
                    <a:pt x="95250" y="1812290"/>
                    <a:pt x="78740" y="1798320"/>
                  </a:cubicBezTo>
                  <a:cubicBezTo>
                    <a:pt x="49530" y="1775460"/>
                    <a:pt x="85090" y="1649730"/>
                    <a:pt x="82550" y="1550670"/>
                  </a:cubicBezTo>
                  <a:cubicBezTo>
                    <a:pt x="77470" y="1399540"/>
                    <a:pt x="48260" y="1192530"/>
                    <a:pt x="38100" y="981710"/>
                  </a:cubicBezTo>
                  <a:cubicBezTo>
                    <a:pt x="24130" y="716280"/>
                    <a:pt x="0" y="201930"/>
                    <a:pt x="16510" y="85090"/>
                  </a:cubicBezTo>
                  <a:cubicBezTo>
                    <a:pt x="20320" y="55880"/>
                    <a:pt x="21590" y="45720"/>
                    <a:pt x="33020" y="31750"/>
                  </a:cubicBezTo>
                  <a:cubicBezTo>
                    <a:pt x="44450" y="17780"/>
                    <a:pt x="63500" y="5080"/>
                    <a:pt x="82550" y="2540"/>
                  </a:cubicBezTo>
                  <a:cubicBezTo>
                    <a:pt x="102870" y="0"/>
                    <a:pt x="137160" y="11430"/>
                    <a:pt x="152400" y="25400"/>
                  </a:cubicBezTo>
                  <a:cubicBezTo>
                    <a:pt x="166370" y="38100"/>
                    <a:pt x="175260" y="77470"/>
                    <a:pt x="175260" y="77470"/>
                  </a:cubicBezTo>
                </a:path>
              </a:pathLst>
            </a:custGeom>
            <a:solidFill>
              <a:srgbClr val="BBEAFF"/>
            </a:solidFill>
            <a:ln>
              <a:noFill/>
            </a:ln>
          </p:spPr>
        </p:sp>
      </p:grpSp>
      <p:grpSp>
        <p:nvGrpSpPr>
          <p:cNvPr id="14" name="Group 14"/>
          <p:cNvGrpSpPr/>
          <p:nvPr/>
        </p:nvGrpSpPr>
        <p:grpSpPr>
          <a:xfrm>
            <a:off x="2178029" y="7990323"/>
            <a:ext cx="499018" cy="1060369"/>
            <a:chOff x="0" y="0"/>
            <a:chExt cx="318770" cy="476250"/>
          </a:xfrm>
        </p:grpSpPr>
        <p:sp>
          <p:nvSpPr>
            <p:cNvPr id="15" name="Freeform 15"/>
            <p:cNvSpPr/>
            <p:nvPr/>
          </p:nvSpPr>
          <p:spPr>
            <a:xfrm>
              <a:off x="48260" y="48260"/>
              <a:ext cx="215900" cy="382270"/>
            </a:xfrm>
            <a:custGeom>
              <a:avLst/>
              <a:gdLst/>
              <a:ahLst/>
              <a:cxnLst/>
              <a:rect l="l" t="t" r="r" b="b"/>
              <a:pathLst>
                <a:path w="215900" h="382270">
                  <a:moveTo>
                    <a:pt x="215900" y="81280"/>
                  </a:moveTo>
                  <a:cubicBezTo>
                    <a:pt x="208280" y="266700"/>
                    <a:pt x="175260" y="339090"/>
                    <a:pt x="142240" y="363220"/>
                  </a:cubicBezTo>
                  <a:cubicBezTo>
                    <a:pt x="119380" y="379730"/>
                    <a:pt x="83820" y="382270"/>
                    <a:pt x="62230" y="377190"/>
                  </a:cubicBezTo>
                  <a:cubicBezTo>
                    <a:pt x="44450" y="373380"/>
                    <a:pt x="27940" y="358140"/>
                    <a:pt x="17780" y="344170"/>
                  </a:cubicBezTo>
                  <a:cubicBezTo>
                    <a:pt x="7620" y="330200"/>
                    <a:pt x="1270" y="308610"/>
                    <a:pt x="2540" y="290830"/>
                  </a:cubicBezTo>
                  <a:cubicBezTo>
                    <a:pt x="3810" y="273050"/>
                    <a:pt x="10160" y="251460"/>
                    <a:pt x="22860" y="238760"/>
                  </a:cubicBezTo>
                  <a:cubicBezTo>
                    <a:pt x="38100" y="222250"/>
                    <a:pt x="74930" y="208280"/>
                    <a:pt x="97790" y="208280"/>
                  </a:cubicBezTo>
                  <a:cubicBezTo>
                    <a:pt x="116840" y="208280"/>
                    <a:pt x="135890" y="219710"/>
                    <a:pt x="148590" y="231140"/>
                  </a:cubicBezTo>
                  <a:cubicBezTo>
                    <a:pt x="161290" y="242570"/>
                    <a:pt x="172720" y="262890"/>
                    <a:pt x="175260" y="279400"/>
                  </a:cubicBezTo>
                  <a:cubicBezTo>
                    <a:pt x="177800" y="297180"/>
                    <a:pt x="173990" y="318770"/>
                    <a:pt x="166370" y="334010"/>
                  </a:cubicBezTo>
                  <a:cubicBezTo>
                    <a:pt x="158750" y="349250"/>
                    <a:pt x="144780" y="367030"/>
                    <a:pt x="127000" y="373380"/>
                  </a:cubicBezTo>
                  <a:cubicBezTo>
                    <a:pt x="106680" y="381000"/>
                    <a:pt x="66040" y="382270"/>
                    <a:pt x="45720" y="369570"/>
                  </a:cubicBezTo>
                  <a:cubicBezTo>
                    <a:pt x="25400" y="356870"/>
                    <a:pt x="5080" y="322580"/>
                    <a:pt x="2540" y="299720"/>
                  </a:cubicBezTo>
                  <a:cubicBezTo>
                    <a:pt x="0" y="281940"/>
                    <a:pt x="8890" y="261620"/>
                    <a:pt x="17780" y="246380"/>
                  </a:cubicBezTo>
                  <a:cubicBezTo>
                    <a:pt x="26670" y="231140"/>
                    <a:pt x="46990" y="228600"/>
                    <a:pt x="55880" y="209550"/>
                  </a:cubicBezTo>
                  <a:cubicBezTo>
                    <a:pt x="71120" y="175260"/>
                    <a:pt x="54610" y="74930"/>
                    <a:pt x="67310" y="44450"/>
                  </a:cubicBezTo>
                  <a:cubicBezTo>
                    <a:pt x="73660" y="29210"/>
                    <a:pt x="80010" y="22860"/>
                    <a:pt x="91440" y="16510"/>
                  </a:cubicBezTo>
                  <a:cubicBezTo>
                    <a:pt x="105410" y="7620"/>
                    <a:pt x="128270" y="0"/>
                    <a:pt x="146050" y="2540"/>
                  </a:cubicBezTo>
                  <a:cubicBezTo>
                    <a:pt x="163830" y="5080"/>
                    <a:pt x="184150" y="16510"/>
                    <a:pt x="195580" y="29210"/>
                  </a:cubicBezTo>
                  <a:cubicBezTo>
                    <a:pt x="207010" y="41910"/>
                    <a:pt x="215900" y="81280"/>
                    <a:pt x="215900" y="81280"/>
                  </a:cubicBezTo>
                </a:path>
              </a:pathLst>
            </a:custGeom>
            <a:solidFill>
              <a:srgbClr val="BBEAFF"/>
            </a:solidFill>
            <a:ln>
              <a:noFill/>
            </a:ln>
          </p:spPr>
        </p:sp>
      </p:grpSp>
      <p:grpSp>
        <p:nvGrpSpPr>
          <p:cNvPr id="16" name="Group 16"/>
          <p:cNvGrpSpPr/>
          <p:nvPr/>
        </p:nvGrpSpPr>
        <p:grpSpPr>
          <a:xfrm>
            <a:off x="2441658" y="9628972"/>
            <a:ext cx="13581928" cy="336583"/>
            <a:chOff x="0" y="0"/>
            <a:chExt cx="17014190" cy="421640"/>
          </a:xfrm>
        </p:grpSpPr>
        <p:sp>
          <p:nvSpPr>
            <p:cNvPr id="17" name="Freeform 17"/>
            <p:cNvSpPr/>
            <p:nvPr/>
          </p:nvSpPr>
          <p:spPr>
            <a:xfrm>
              <a:off x="49530" y="49530"/>
              <a:ext cx="16916400" cy="322580"/>
            </a:xfrm>
            <a:custGeom>
              <a:avLst/>
              <a:gdLst/>
              <a:ahLst/>
              <a:cxnLst/>
              <a:rect l="l" t="t" r="r" b="b"/>
              <a:pathLst>
                <a:path w="16916400" h="322580">
                  <a:moveTo>
                    <a:pt x="78740" y="77470"/>
                  </a:moveTo>
                  <a:cubicBezTo>
                    <a:pt x="899160" y="55880"/>
                    <a:pt x="925830" y="45720"/>
                    <a:pt x="986790" y="40640"/>
                  </a:cubicBezTo>
                  <a:cubicBezTo>
                    <a:pt x="1065530" y="34290"/>
                    <a:pt x="1131570" y="33020"/>
                    <a:pt x="1259840" y="33020"/>
                  </a:cubicBezTo>
                  <a:cubicBezTo>
                    <a:pt x="1565910" y="31750"/>
                    <a:pt x="2299970" y="49530"/>
                    <a:pt x="2811780" y="64770"/>
                  </a:cubicBezTo>
                  <a:cubicBezTo>
                    <a:pt x="3312160" y="78740"/>
                    <a:pt x="3766820" y="110490"/>
                    <a:pt x="4296410" y="119380"/>
                  </a:cubicBezTo>
                  <a:cubicBezTo>
                    <a:pt x="4906010" y="129540"/>
                    <a:pt x="5867400" y="118110"/>
                    <a:pt x="6263640" y="109220"/>
                  </a:cubicBezTo>
                  <a:cubicBezTo>
                    <a:pt x="6435090" y="105410"/>
                    <a:pt x="6497320" y="95250"/>
                    <a:pt x="6631940" y="95250"/>
                  </a:cubicBezTo>
                  <a:cubicBezTo>
                    <a:pt x="6795770" y="95250"/>
                    <a:pt x="7057390" y="116840"/>
                    <a:pt x="7175500" y="111760"/>
                  </a:cubicBezTo>
                  <a:cubicBezTo>
                    <a:pt x="7232650" y="109220"/>
                    <a:pt x="7266940" y="92710"/>
                    <a:pt x="7301230" y="96520"/>
                  </a:cubicBezTo>
                  <a:cubicBezTo>
                    <a:pt x="7325360" y="99060"/>
                    <a:pt x="7345680" y="106680"/>
                    <a:pt x="7360920" y="119380"/>
                  </a:cubicBezTo>
                  <a:cubicBezTo>
                    <a:pt x="7376160" y="132080"/>
                    <a:pt x="7387590" y="156210"/>
                    <a:pt x="7390130" y="175260"/>
                  </a:cubicBezTo>
                  <a:cubicBezTo>
                    <a:pt x="7392670" y="195580"/>
                    <a:pt x="7386320" y="220980"/>
                    <a:pt x="7374890" y="237490"/>
                  </a:cubicBezTo>
                  <a:cubicBezTo>
                    <a:pt x="7363460" y="254000"/>
                    <a:pt x="7348220" y="269240"/>
                    <a:pt x="7321550" y="273050"/>
                  </a:cubicBezTo>
                  <a:cubicBezTo>
                    <a:pt x="7261860" y="283210"/>
                    <a:pt x="7061200" y="215900"/>
                    <a:pt x="7012940" y="190500"/>
                  </a:cubicBezTo>
                  <a:cubicBezTo>
                    <a:pt x="6996430" y="181610"/>
                    <a:pt x="6990080" y="175260"/>
                    <a:pt x="6982460" y="165100"/>
                  </a:cubicBezTo>
                  <a:cubicBezTo>
                    <a:pt x="6974840" y="154940"/>
                    <a:pt x="6969760" y="142240"/>
                    <a:pt x="6968490" y="128270"/>
                  </a:cubicBezTo>
                  <a:cubicBezTo>
                    <a:pt x="6967220" y="111760"/>
                    <a:pt x="6971030" y="87630"/>
                    <a:pt x="6981190" y="72390"/>
                  </a:cubicBezTo>
                  <a:cubicBezTo>
                    <a:pt x="6991350" y="57150"/>
                    <a:pt x="7007860" y="46990"/>
                    <a:pt x="7028180" y="38100"/>
                  </a:cubicBezTo>
                  <a:cubicBezTo>
                    <a:pt x="7057390" y="25400"/>
                    <a:pt x="7100570" y="16510"/>
                    <a:pt x="7143750" y="11430"/>
                  </a:cubicBezTo>
                  <a:cubicBezTo>
                    <a:pt x="7195820" y="5080"/>
                    <a:pt x="7250430" y="7620"/>
                    <a:pt x="7321550" y="7620"/>
                  </a:cubicBezTo>
                  <a:cubicBezTo>
                    <a:pt x="7425690" y="7620"/>
                    <a:pt x="7559040" y="20320"/>
                    <a:pt x="7707630" y="20320"/>
                  </a:cubicBezTo>
                  <a:cubicBezTo>
                    <a:pt x="7910830" y="21590"/>
                    <a:pt x="8168640" y="0"/>
                    <a:pt x="8428990" y="1270"/>
                  </a:cubicBezTo>
                  <a:cubicBezTo>
                    <a:pt x="8736330" y="2540"/>
                    <a:pt x="9003030" y="25400"/>
                    <a:pt x="9434830" y="34290"/>
                  </a:cubicBezTo>
                  <a:cubicBezTo>
                    <a:pt x="10218420" y="49530"/>
                    <a:pt x="12009120" y="41910"/>
                    <a:pt x="12744450" y="57150"/>
                  </a:cubicBezTo>
                  <a:cubicBezTo>
                    <a:pt x="13111481" y="64770"/>
                    <a:pt x="13313409" y="82550"/>
                    <a:pt x="13569950" y="85090"/>
                  </a:cubicBezTo>
                  <a:cubicBezTo>
                    <a:pt x="13794740" y="86360"/>
                    <a:pt x="13962381" y="74930"/>
                    <a:pt x="14202409" y="73660"/>
                  </a:cubicBezTo>
                  <a:cubicBezTo>
                    <a:pt x="14519909" y="72390"/>
                    <a:pt x="14999970" y="88900"/>
                    <a:pt x="15306040" y="82550"/>
                  </a:cubicBezTo>
                  <a:cubicBezTo>
                    <a:pt x="15523209" y="77470"/>
                    <a:pt x="15670531" y="58420"/>
                    <a:pt x="15863570" y="54610"/>
                  </a:cubicBezTo>
                  <a:cubicBezTo>
                    <a:pt x="16073120" y="50800"/>
                    <a:pt x="16343631" y="69850"/>
                    <a:pt x="16518890" y="64770"/>
                  </a:cubicBezTo>
                  <a:cubicBezTo>
                    <a:pt x="16637000" y="62230"/>
                    <a:pt x="16752570" y="38100"/>
                    <a:pt x="16814800" y="44450"/>
                  </a:cubicBezTo>
                  <a:cubicBezTo>
                    <a:pt x="16844009" y="48260"/>
                    <a:pt x="16861790" y="50800"/>
                    <a:pt x="16878300" y="63500"/>
                  </a:cubicBezTo>
                  <a:cubicBezTo>
                    <a:pt x="16894809" y="76200"/>
                    <a:pt x="16908781" y="100330"/>
                    <a:pt x="16912590" y="120650"/>
                  </a:cubicBezTo>
                  <a:cubicBezTo>
                    <a:pt x="16916400" y="140970"/>
                    <a:pt x="16910050" y="170180"/>
                    <a:pt x="16901159" y="186690"/>
                  </a:cubicBezTo>
                  <a:cubicBezTo>
                    <a:pt x="16893540" y="200660"/>
                    <a:pt x="16882109" y="210820"/>
                    <a:pt x="16869409" y="218440"/>
                  </a:cubicBezTo>
                  <a:cubicBezTo>
                    <a:pt x="16856709" y="226060"/>
                    <a:pt x="16840200" y="231140"/>
                    <a:pt x="16826231" y="232410"/>
                  </a:cubicBezTo>
                  <a:cubicBezTo>
                    <a:pt x="16814800" y="233680"/>
                    <a:pt x="16804640" y="232410"/>
                    <a:pt x="16793209" y="228600"/>
                  </a:cubicBezTo>
                  <a:cubicBezTo>
                    <a:pt x="16777970" y="222250"/>
                    <a:pt x="16755109" y="209550"/>
                    <a:pt x="16743681" y="194310"/>
                  </a:cubicBezTo>
                  <a:cubicBezTo>
                    <a:pt x="16732250" y="179070"/>
                    <a:pt x="16725900" y="154940"/>
                    <a:pt x="16725900" y="135890"/>
                  </a:cubicBezTo>
                  <a:cubicBezTo>
                    <a:pt x="16725900" y="116840"/>
                    <a:pt x="16734790" y="95250"/>
                    <a:pt x="16746220" y="80010"/>
                  </a:cubicBezTo>
                  <a:cubicBezTo>
                    <a:pt x="16757650" y="64770"/>
                    <a:pt x="16781781" y="52070"/>
                    <a:pt x="16797020" y="46990"/>
                  </a:cubicBezTo>
                  <a:cubicBezTo>
                    <a:pt x="16808450" y="43180"/>
                    <a:pt x="16817340" y="43180"/>
                    <a:pt x="16827500" y="44450"/>
                  </a:cubicBezTo>
                  <a:cubicBezTo>
                    <a:pt x="16837659" y="45720"/>
                    <a:pt x="16846550" y="45720"/>
                    <a:pt x="16856709" y="50800"/>
                  </a:cubicBezTo>
                  <a:cubicBezTo>
                    <a:pt x="16870681" y="58420"/>
                    <a:pt x="16893540" y="74930"/>
                    <a:pt x="16902431" y="91440"/>
                  </a:cubicBezTo>
                  <a:cubicBezTo>
                    <a:pt x="16911320" y="107950"/>
                    <a:pt x="16916400" y="130810"/>
                    <a:pt x="16913859" y="149860"/>
                  </a:cubicBezTo>
                  <a:cubicBezTo>
                    <a:pt x="16911320" y="168910"/>
                    <a:pt x="16897350" y="191770"/>
                    <a:pt x="16887190" y="204470"/>
                  </a:cubicBezTo>
                  <a:cubicBezTo>
                    <a:pt x="16879570" y="213360"/>
                    <a:pt x="16873220" y="218440"/>
                    <a:pt x="16863059" y="222250"/>
                  </a:cubicBezTo>
                  <a:cubicBezTo>
                    <a:pt x="16847820" y="228600"/>
                    <a:pt x="16822420" y="234950"/>
                    <a:pt x="16803370" y="231140"/>
                  </a:cubicBezTo>
                  <a:cubicBezTo>
                    <a:pt x="16784320" y="227330"/>
                    <a:pt x="16762731" y="215900"/>
                    <a:pt x="16750031" y="201930"/>
                  </a:cubicBezTo>
                  <a:cubicBezTo>
                    <a:pt x="16737331" y="187960"/>
                    <a:pt x="16727170" y="165100"/>
                    <a:pt x="16725900" y="146050"/>
                  </a:cubicBezTo>
                  <a:cubicBezTo>
                    <a:pt x="16724631" y="127000"/>
                    <a:pt x="16732250" y="101600"/>
                    <a:pt x="16739870" y="87630"/>
                  </a:cubicBezTo>
                  <a:cubicBezTo>
                    <a:pt x="16744950" y="77470"/>
                    <a:pt x="16751300" y="71120"/>
                    <a:pt x="16760190" y="64770"/>
                  </a:cubicBezTo>
                  <a:cubicBezTo>
                    <a:pt x="16772890" y="55880"/>
                    <a:pt x="16797020" y="45720"/>
                    <a:pt x="16814800" y="44450"/>
                  </a:cubicBezTo>
                  <a:cubicBezTo>
                    <a:pt x="16830040" y="43180"/>
                    <a:pt x="16845281" y="44450"/>
                    <a:pt x="16859250" y="52070"/>
                  </a:cubicBezTo>
                  <a:cubicBezTo>
                    <a:pt x="16875759" y="60960"/>
                    <a:pt x="16897350" y="80010"/>
                    <a:pt x="16906240" y="99060"/>
                  </a:cubicBezTo>
                  <a:cubicBezTo>
                    <a:pt x="16915131" y="118110"/>
                    <a:pt x="16915131" y="147320"/>
                    <a:pt x="16910050" y="166370"/>
                  </a:cubicBezTo>
                  <a:cubicBezTo>
                    <a:pt x="16906240" y="181610"/>
                    <a:pt x="16898620" y="194310"/>
                    <a:pt x="16887190" y="204470"/>
                  </a:cubicBezTo>
                  <a:cubicBezTo>
                    <a:pt x="16873220" y="217170"/>
                    <a:pt x="16852900" y="226060"/>
                    <a:pt x="16826231" y="232410"/>
                  </a:cubicBezTo>
                  <a:cubicBezTo>
                    <a:pt x="16779240" y="243840"/>
                    <a:pt x="16711931" y="240030"/>
                    <a:pt x="16623031" y="241300"/>
                  </a:cubicBezTo>
                  <a:cubicBezTo>
                    <a:pt x="16451581" y="243840"/>
                    <a:pt x="16095981" y="224790"/>
                    <a:pt x="15869920" y="229870"/>
                  </a:cubicBezTo>
                  <a:cubicBezTo>
                    <a:pt x="15683231" y="233680"/>
                    <a:pt x="15537181" y="259080"/>
                    <a:pt x="15360650" y="261620"/>
                  </a:cubicBezTo>
                  <a:cubicBezTo>
                    <a:pt x="15170150" y="264160"/>
                    <a:pt x="14988540" y="245110"/>
                    <a:pt x="14767559" y="243840"/>
                  </a:cubicBezTo>
                  <a:cubicBezTo>
                    <a:pt x="14490700" y="241300"/>
                    <a:pt x="14180820" y="261620"/>
                    <a:pt x="13827759" y="259080"/>
                  </a:cubicBezTo>
                  <a:cubicBezTo>
                    <a:pt x="13370559" y="255270"/>
                    <a:pt x="12786360" y="214630"/>
                    <a:pt x="12252960" y="209550"/>
                  </a:cubicBezTo>
                  <a:cubicBezTo>
                    <a:pt x="11704320" y="204470"/>
                    <a:pt x="11173460" y="228600"/>
                    <a:pt x="10580370" y="227330"/>
                  </a:cubicBezTo>
                  <a:cubicBezTo>
                    <a:pt x="9908540" y="226060"/>
                    <a:pt x="8919210" y="190500"/>
                    <a:pt x="8428990" y="193040"/>
                  </a:cubicBezTo>
                  <a:cubicBezTo>
                    <a:pt x="8174990" y="194310"/>
                    <a:pt x="8054340" y="210820"/>
                    <a:pt x="7849870" y="209550"/>
                  </a:cubicBezTo>
                  <a:cubicBezTo>
                    <a:pt x="7621270" y="208280"/>
                    <a:pt x="7246620" y="175260"/>
                    <a:pt x="7120890" y="182880"/>
                  </a:cubicBezTo>
                  <a:cubicBezTo>
                    <a:pt x="7076440" y="185420"/>
                    <a:pt x="7054850" y="201930"/>
                    <a:pt x="7030720" y="196850"/>
                  </a:cubicBezTo>
                  <a:cubicBezTo>
                    <a:pt x="7011670" y="193040"/>
                    <a:pt x="6992620" y="180340"/>
                    <a:pt x="6982460" y="165100"/>
                  </a:cubicBezTo>
                  <a:cubicBezTo>
                    <a:pt x="6972300" y="151130"/>
                    <a:pt x="6967220" y="127000"/>
                    <a:pt x="6968490" y="109220"/>
                  </a:cubicBezTo>
                  <a:cubicBezTo>
                    <a:pt x="6969760" y="91440"/>
                    <a:pt x="6981190" y="69850"/>
                    <a:pt x="6993890" y="57150"/>
                  </a:cubicBezTo>
                  <a:cubicBezTo>
                    <a:pt x="7007860" y="44450"/>
                    <a:pt x="7023100" y="36830"/>
                    <a:pt x="7048500" y="35560"/>
                  </a:cubicBezTo>
                  <a:cubicBezTo>
                    <a:pt x="7098030" y="33020"/>
                    <a:pt x="7232650" y="92710"/>
                    <a:pt x="7279640" y="99060"/>
                  </a:cubicBezTo>
                  <a:cubicBezTo>
                    <a:pt x="7299960" y="101600"/>
                    <a:pt x="7308850" y="93980"/>
                    <a:pt x="7322820" y="99060"/>
                  </a:cubicBezTo>
                  <a:cubicBezTo>
                    <a:pt x="7340600" y="104140"/>
                    <a:pt x="7363460" y="121920"/>
                    <a:pt x="7374890" y="135890"/>
                  </a:cubicBezTo>
                  <a:cubicBezTo>
                    <a:pt x="7383780" y="147320"/>
                    <a:pt x="7388860" y="160020"/>
                    <a:pt x="7390130" y="175260"/>
                  </a:cubicBezTo>
                  <a:cubicBezTo>
                    <a:pt x="7391400" y="193040"/>
                    <a:pt x="7385050" y="222250"/>
                    <a:pt x="7374890" y="237490"/>
                  </a:cubicBezTo>
                  <a:cubicBezTo>
                    <a:pt x="7367270" y="250190"/>
                    <a:pt x="7357110" y="257810"/>
                    <a:pt x="7341870" y="265430"/>
                  </a:cubicBezTo>
                  <a:cubicBezTo>
                    <a:pt x="7320280" y="276860"/>
                    <a:pt x="7294880" y="283210"/>
                    <a:pt x="7250430" y="287020"/>
                  </a:cubicBezTo>
                  <a:cubicBezTo>
                    <a:pt x="7136130" y="298450"/>
                    <a:pt x="6830060" y="264160"/>
                    <a:pt x="6633210" y="265430"/>
                  </a:cubicBezTo>
                  <a:cubicBezTo>
                    <a:pt x="6454140" y="266700"/>
                    <a:pt x="6334760" y="283210"/>
                    <a:pt x="6117590" y="290830"/>
                  </a:cubicBezTo>
                  <a:cubicBezTo>
                    <a:pt x="5749290" y="303530"/>
                    <a:pt x="5214620" y="322580"/>
                    <a:pt x="4625340" y="321310"/>
                  </a:cubicBezTo>
                  <a:cubicBezTo>
                    <a:pt x="3766820" y="318770"/>
                    <a:pt x="1988820" y="247650"/>
                    <a:pt x="1460500" y="237490"/>
                  </a:cubicBezTo>
                  <a:cubicBezTo>
                    <a:pt x="1283970" y="233680"/>
                    <a:pt x="1224280" y="231140"/>
                    <a:pt x="1107440" y="233680"/>
                  </a:cubicBezTo>
                  <a:cubicBezTo>
                    <a:pt x="993140" y="236220"/>
                    <a:pt x="899160" y="251460"/>
                    <a:pt x="765810" y="254000"/>
                  </a:cubicBezTo>
                  <a:cubicBezTo>
                    <a:pt x="577850" y="257810"/>
                    <a:pt x="171450" y="248920"/>
                    <a:pt x="85090" y="240030"/>
                  </a:cubicBezTo>
                  <a:cubicBezTo>
                    <a:pt x="64770" y="237490"/>
                    <a:pt x="58420" y="237490"/>
                    <a:pt x="46990" y="232410"/>
                  </a:cubicBezTo>
                  <a:cubicBezTo>
                    <a:pt x="35560" y="227330"/>
                    <a:pt x="24130" y="218440"/>
                    <a:pt x="16510" y="207010"/>
                  </a:cubicBezTo>
                  <a:cubicBezTo>
                    <a:pt x="7620" y="193040"/>
                    <a:pt x="0" y="170180"/>
                    <a:pt x="1270" y="152400"/>
                  </a:cubicBezTo>
                  <a:cubicBezTo>
                    <a:pt x="2540" y="134620"/>
                    <a:pt x="13970" y="113030"/>
                    <a:pt x="26670" y="100330"/>
                  </a:cubicBezTo>
                  <a:cubicBezTo>
                    <a:pt x="39370" y="87630"/>
                    <a:pt x="78740" y="77470"/>
                    <a:pt x="78740" y="77470"/>
                  </a:cubicBezTo>
                </a:path>
              </a:pathLst>
            </a:custGeom>
            <a:solidFill>
              <a:srgbClr val="BBEAFF"/>
            </a:solidFill>
            <a:ln>
              <a:noFill/>
            </a:ln>
          </p:spPr>
        </p:sp>
      </p:grpSp>
      <p:grpSp>
        <p:nvGrpSpPr>
          <p:cNvPr id="18" name="Group 18"/>
          <p:cNvGrpSpPr/>
          <p:nvPr/>
        </p:nvGrpSpPr>
        <p:grpSpPr>
          <a:xfrm>
            <a:off x="15796260" y="4992053"/>
            <a:ext cx="331470" cy="4854892"/>
            <a:chOff x="0" y="0"/>
            <a:chExt cx="441960" cy="6473190"/>
          </a:xfrm>
        </p:grpSpPr>
        <p:sp>
          <p:nvSpPr>
            <p:cNvPr id="19" name="Freeform 19"/>
            <p:cNvSpPr/>
            <p:nvPr/>
          </p:nvSpPr>
          <p:spPr>
            <a:xfrm>
              <a:off x="35560" y="49530"/>
              <a:ext cx="368300" cy="6375400"/>
            </a:xfrm>
            <a:custGeom>
              <a:avLst/>
              <a:gdLst/>
              <a:ahLst/>
              <a:cxnLst/>
              <a:rect l="l" t="t" r="r" b="b"/>
              <a:pathLst>
                <a:path w="368300" h="6375400">
                  <a:moveTo>
                    <a:pt x="90170" y="6292850"/>
                  </a:moveTo>
                  <a:cubicBezTo>
                    <a:pt x="93980" y="6041390"/>
                    <a:pt x="130810" y="5811520"/>
                    <a:pt x="142240" y="5585460"/>
                  </a:cubicBezTo>
                  <a:cubicBezTo>
                    <a:pt x="158750" y="5270500"/>
                    <a:pt x="166370" y="4785360"/>
                    <a:pt x="153670" y="4450080"/>
                  </a:cubicBezTo>
                  <a:cubicBezTo>
                    <a:pt x="143510" y="4182110"/>
                    <a:pt x="118110" y="3957320"/>
                    <a:pt x="93980" y="3726180"/>
                  </a:cubicBezTo>
                  <a:cubicBezTo>
                    <a:pt x="71120" y="3512820"/>
                    <a:pt x="30480" y="3332480"/>
                    <a:pt x="16510" y="3114040"/>
                  </a:cubicBezTo>
                  <a:cubicBezTo>
                    <a:pt x="0" y="2863850"/>
                    <a:pt x="10160" y="2527300"/>
                    <a:pt x="15240" y="2305050"/>
                  </a:cubicBezTo>
                  <a:cubicBezTo>
                    <a:pt x="19050" y="2147570"/>
                    <a:pt x="20320" y="2071370"/>
                    <a:pt x="33020" y="1903730"/>
                  </a:cubicBezTo>
                  <a:cubicBezTo>
                    <a:pt x="54610" y="1620520"/>
                    <a:pt x="153670" y="1029970"/>
                    <a:pt x="161290" y="760730"/>
                  </a:cubicBezTo>
                  <a:cubicBezTo>
                    <a:pt x="165100" y="613410"/>
                    <a:pt x="161290" y="520700"/>
                    <a:pt x="142240" y="419100"/>
                  </a:cubicBezTo>
                  <a:cubicBezTo>
                    <a:pt x="125730" y="332740"/>
                    <a:pt x="90170" y="232410"/>
                    <a:pt x="64770" y="186690"/>
                  </a:cubicBezTo>
                  <a:cubicBezTo>
                    <a:pt x="52070" y="163830"/>
                    <a:pt x="34290" y="156210"/>
                    <a:pt x="27940" y="142240"/>
                  </a:cubicBezTo>
                  <a:cubicBezTo>
                    <a:pt x="22860" y="130810"/>
                    <a:pt x="20320" y="121920"/>
                    <a:pt x="21590" y="109220"/>
                  </a:cubicBezTo>
                  <a:cubicBezTo>
                    <a:pt x="22860" y="91440"/>
                    <a:pt x="31750" y="60960"/>
                    <a:pt x="40640" y="45720"/>
                  </a:cubicBezTo>
                  <a:cubicBezTo>
                    <a:pt x="46990" y="34290"/>
                    <a:pt x="53340" y="27940"/>
                    <a:pt x="64770" y="21590"/>
                  </a:cubicBezTo>
                  <a:cubicBezTo>
                    <a:pt x="80010" y="12700"/>
                    <a:pt x="107950" y="1270"/>
                    <a:pt x="129540" y="1270"/>
                  </a:cubicBezTo>
                  <a:cubicBezTo>
                    <a:pt x="151130" y="1270"/>
                    <a:pt x="176530" y="13970"/>
                    <a:pt x="191770" y="24130"/>
                  </a:cubicBezTo>
                  <a:cubicBezTo>
                    <a:pt x="201930" y="31750"/>
                    <a:pt x="208280" y="38100"/>
                    <a:pt x="214630" y="49530"/>
                  </a:cubicBezTo>
                  <a:cubicBezTo>
                    <a:pt x="223520" y="66040"/>
                    <a:pt x="232410" y="92710"/>
                    <a:pt x="231140" y="114300"/>
                  </a:cubicBezTo>
                  <a:cubicBezTo>
                    <a:pt x="229870" y="135890"/>
                    <a:pt x="218440" y="160020"/>
                    <a:pt x="204470" y="176530"/>
                  </a:cubicBezTo>
                  <a:cubicBezTo>
                    <a:pt x="190500" y="191770"/>
                    <a:pt x="163830" y="204470"/>
                    <a:pt x="146050" y="209550"/>
                  </a:cubicBezTo>
                  <a:cubicBezTo>
                    <a:pt x="133350" y="213360"/>
                    <a:pt x="124460" y="212090"/>
                    <a:pt x="111760" y="209550"/>
                  </a:cubicBezTo>
                  <a:cubicBezTo>
                    <a:pt x="93980" y="205740"/>
                    <a:pt x="66040" y="191770"/>
                    <a:pt x="52070" y="180340"/>
                  </a:cubicBezTo>
                  <a:cubicBezTo>
                    <a:pt x="41910" y="171450"/>
                    <a:pt x="38100" y="163830"/>
                    <a:pt x="33020" y="152400"/>
                  </a:cubicBezTo>
                  <a:cubicBezTo>
                    <a:pt x="26670" y="135890"/>
                    <a:pt x="19050" y="106680"/>
                    <a:pt x="22860" y="86360"/>
                  </a:cubicBezTo>
                  <a:cubicBezTo>
                    <a:pt x="26670" y="66040"/>
                    <a:pt x="40640" y="41910"/>
                    <a:pt x="55880" y="27940"/>
                  </a:cubicBezTo>
                  <a:cubicBezTo>
                    <a:pt x="72390" y="13970"/>
                    <a:pt x="96520" y="2540"/>
                    <a:pt x="118110" y="1270"/>
                  </a:cubicBezTo>
                  <a:cubicBezTo>
                    <a:pt x="139700" y="0"/>
                    <a:pt x="166370" y="8890"/>
                    <a:pt x="182880" y="17780"/>
                  </a:cubicBezTo>
                  <a:cubicBezTo>
                    <a:pt x="194310" y="24130"/>
                    <a:pt x="199390" y="29210"/>
                    <a:pt x="208280" y="40640"/>
                  </a:cubicBezTo>
                  <a:cubicBezTo>
                    <a:pt x="224790" y="59690"/>
                    <a:pt x="250190" y="90170"/>
                    <a:pt x="269240" y="132080"/>
                  </a:cubicBezTo>
                  <a:cubicBezTo>
                    <a:pt x="302260" y="204470"/>
                    <a:pt x="339090" y="335280"/>
                    <a:pt x="353060" y="448310"/>
                  </a:cubicBezTo>
                  <a:cubicBezTo>
                    <a:pt x="368300" y="576580"/>
                    <a:pt x="355600" y="713740"/>
                    <a:pt x="344170" y="863600"/>
                  </a:cubicBezTo>
                  <a:cubicBezTo>
                    <a:pt x="330200" y="1041400"/>
                    <a:pt x="285750" y="1267460"/>
                    <a:pt x="265430" y="1446530"/>
                  </a:cubicBezTo>
                  <a:cubicBezTo>
                    <a:pt x="248920" y="1600200"/>
                    <a:pt x="237490" y="1723390"/>
                    <a:pt x="228600" y="1874520"/>
                  </a:cubicBezTo>
                  <a:cubicBezTo>
                    <a:pt x="218440" y="2045970"/>
                    <a:pt x="214630" y="2231390"/>
                    <a:pt x="213360" y="2421890"/>
                  </a:cubicBezTo>
                  <a:cubicBezTo>
                    <a:pt x="210820" y="2628900"/>
                    <a:pt x="204470" y="2854960"/>
                    <a:pt x="218440" y="3068320"/>
                  </a:cubicBezTo>
                  <a:cubicBezTo>
                    <a:pt x="232410" y="3277870"/>
                    <a:pt x="271780" y="3475990"/>
                    <a:pt x="293370" y="3689350"/>
                  </a:cubicBezTo>
                  <a:cubicBezTo>
                    <a:pt x="316230" y="3916680"/>
                    <a:pt x="336550" y="4171950"/>
                    <a:pt x="346710" y="4396740"/>
                  </a:cubicBezTo>
                  <a:cubicBezTo>
                    <a:pt x="355600" y="4601210"/>
                    <a:pt x="356870" y="4782820"/>
                    <a:pt x="355600" y="4982210"/>
                  </a:cubicBezTo>
                  <a:cubicBezTo>
                    <a:pt x="354330" y="5189220"/>
                    <a:pt x="355600" y="5398770"/>
                    <a:pt x="339090" y="5614670"/>
                  </a:cubicBezTo>
                  <a:cubicBezTo>
                    <a:pt x="321310" y="5843270"/>
                    <a:pt x="283210" y="6221730"/>
                    <a:pt x="246380" y="6315710"/>
                  </a:cubicBezTo>
                  <a:cubicBezTo>
                    <a:pt x="236220" y="6342380"/>
                    <a:pt x="228600" y="6352540"/>
                    <a:pt x="213360" y="6361430"/>
                  </a:cubicBezTo>
                  <a:cubicBezTo>
                    <a:pt x="199390" y="6370320"/>
                    <a:pt x="176530" y="6375400"/>
                    <a:pt x="158750" y="6372860"/>
                  </a:cubicBezTo>
                  <a:cubicBezTo>
                    <a:pt x="140970" y="6370320"/>
                    <a:pt x="120650" y="6358890"/>
                    <a:pt x="109220" y="6346190"/>
                  </a:cubicBezTo>
                  <a:cubicBezTo>
                    <a:pt x="97790" y="6332220"/>
                    <a:pt x="90170" y="6292850"/>
                    <a:pt x="90170" y="6292850"/>
                  </a:cubicBezTo>
                </a:path>
              </a:pathLst>
            </a:custGeom>
            <a:solidFill>
              <a:srgbClr val="BBEAFF"/>
            </a:solidFill>
            <a:ln>
              <a:noFill/>
            </a:ln>
          </p:spPr>
        </p:sp>
      </p:grpSp>
      <p:sp>
        <p:nvSpPr>
          <p:cNvPr id="20" name="TextBox 7">
            <a:extLst>
              <a:ext uri="{FF2B5EF4-FFF2-40B4-BE49-F238E27FC236}">
                <a16:creationId xmlns:a16="http://schemas.microsoft.com/office/drawing/2014/main" id="{E97475F1-73C8-D418-4D08-E504104AF97B}"/>
              </a:ext>
            </a:extLst>
          </p:cNvPr>
          <p:cNvSpPr txBox="1"/>
          <p:nvPr/>
        </p:nvSpPr>
        <p:spPr>
          <a:xfrm>
            <a:off x="1008833" y="1257300"/>
            <a:ext cx="16440967" cy="1727883"/>
          </a:xfrm>
          <a:prstGeom prst="rect">
            <a:avLst/>
          </a:prstGeom>
        </p:spPr>
        <p:txBody>
          <a:bodyPr lIns="0" tIns="0" rIns="0" bIns="0" rtlCol="0" anchor="t">
            <a:spAutoFit/>
          </a:bodyPr>
          <a:lstStyle/>
          <a:p>
            <a:pPr algn="ctr">
              <a:lnSpc>
                <a:spcPts val="13205"/>
              </a:lnSpc>
            </a:pPr>
            <a:r>
              <a:rPr lang="en-US" sz="12226" dirty="0">
                <a:solidFill>
                  <a:schemeClr val="bg1"/>
                </a:solidFill>
                <a:latin typeface="Genty Sans"/>
              </a:rPr>
              <a:t>Activity Time!</a:t>
            </a:r>
          </a:p>
        </p:txBody>
      </p:sp>
      <p:sp>
        <p:nvSpPr>
          <p:cNvPr id="21" name="TextBox 9">
            <a:extLst>
              <a:ext uri="{FF2B5EF4-FFF2-40B4-BE49-F238E27FC236}">
                <a16:creationId xmlns:a16="http://schemas.microsoft.com/office/drawing/2014/main" id="{7C8A3724-6C2A-343D-304D-C6B600E6F13A}"/>
              </a:ext>
            </a:extLst>
          </p:cNvPr>
          <p:cNvSpPr txBox="1"/>
          <p:nvPr/>
        </p:nvSpPr>
        <p:spPr>
          <a:xfrm>
            <a:off x="9803374" y="5615631"/>
            <a:ext cx="6197918" cy="2657651"/>
          </a:xfrm>
          <a:prstGeom prst="rect">
            <a:avLst/>
          </a:prstGeom>
        </p:spPr>
        <p:txBody>
          <a:bodyPr wrap="square" lIns="0" tIns="0" rIns="0" bIns="0" rtlCol="0" anchor="t">
            <a:spAutoFit/>
          </a:bodyPr>
          <a:lstStyle/>
          <a:p>
            <a:pPr>
              <a:lnSpc>
                <a:spcPct val="150000"/>
              </a:lnSpc>
            </a:pPr>
            <a:r>
              <a:rPr lang="en-US" sz="4000" dirty="0">
                <a:solidFill>
                  <a:srgbClr val="083349"/>
                </a:solidFill>
                <a:latin typeface="Gliker condensed"/>
              </a:rPr>
              <a:t>Group (10 mins) - </a:t>
            </a:r>
          </a:p>
          <a:p>
            <a:pPr marL="1503287" lvl="1" indent="-751644">
              <a:lnSpc>
                <a:spcPct val="150000"/>
              </a:lnSpc>
              <a:buFont typeface="Arial"/>
              <a:buChar char="•"/>
            </a:pPr>
            <a:r>
              <a:rPr lang="en-US" sz="4000" dirty="0">
                <a:solidFill>
                  <a:srgbClr val="083349"/>
                </a:solidFill>
                <a:latin typeface="Gliker condensed"/>
              </a:rPr>
              <a:t>How do you use your site?</a:t>
            </a:r>
          </a:p>
          <a:p>
            <a:pPr marL="1503287" lvl="1" indent="-751644">
              <a:lnSpc>
                <a:spcPct val="150000"/>
              </a:lnSpc>
              <a:buFont typeface="Arial"/>
              <a:buChar char="•"/>
            </a:pPr>
            <a:r>
              <a:rPr lang="en-US" sz="4000" dirty="0">
                <a:solidFill>
                  <a:srgbClr val="083349"/>
                </a:solidFill>
                <a:latin typeface="Gliker condensed"/>
              </a:rPr>
              <a:t>What might you change?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grpSp>
        <p:nvGrpSpPr>
          <p:cNvPr id="2" name="Group 2"/>
          <p:cNvGrpSpPr/>
          <p:nvPr/>
        </p:nvGrpSpPr>
        <p:grpSpPr>
          <a:xfrm>
            <a:off x="622033" y="791045"/>
            <a:ext cx="17104842" cy="9016395"/>
            <a:chOff x="0" y="0"/>
            <a:chExt cx="22806456" cy="12021860"/>
          </a:xfrm>
        </p:grpSpPr>
        <p:sp>
          <p:nvSpPr>
            <p:cNvPr id="3" name="Freeform 3"/>
            <p:cNvSpPr/>
            <p:nvPr/>
          </p:nvSpPr>
          <p:spPr>
            <a:xfrm>
              <a:off x="0" y="0"/>
              <a:ext cx="12021860" cy="12021860"/>
            </a:xfrm>
            <a:custGeom>
              <a:avLst/>
              <a:gdLst/>
              <a:ahLst/>
              <a:cxnLst/>
              <a:rect l="l" t="t" r="r" b="b"/>
              <a:pathLst>
                <a:path w="12021860" h="12021860">
                  <a:moveTo>
                    <a:pt x="0" y="0"/>
                  </a:moveTo>
                  <a:lnTo>
                    <a:pt x="12021860" y="0"/>
                  </a:lnTo>
                  <a:lnTo>
                    <a:pt x="12021860"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0784597" y="0"/>
              <a:ext cx="12021860" cy="12021860"/>
            </a:xfrm>
            <a:custGeom>
              <a:avLst/>
              <a:gdLst/>
              <a:ahLst/>
              <a:cxnLst/>
              <a:rect l="l" t="t" r="r" b="b"/>
              <a:pathLst>
                <a:path w="12021860" h="12021860">
                  <a:moveTo>
                    <a:pt x="0" y="0"/>
                  </a:moveTo>
                  <a:lnTo>
                    <a:pt x="12021859" y="0"/>
                  </a:lnTo>
                  <a:lnTo>
                    <a:pt x="12021859"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grpSp>
        <p:nvGrpSpPr>
          <p:cNvPr id="5" name="Group 5"/>
          <p:cNvGrpSpPr/>
          <p:nvPr/>
        </p:nvGrpSpPr>
        <p:grpSpPr>
          <a:xfrm>
            <a:off x="-73027" y="-31064"/>
            <a:ext cx="18434051" cy="4496416"/>
            <a:chOff x="0" y="0"/>
            <a:chExt cx="24578734" cy="5995222"/>
          </a:xfrm>
        </p:grpSpPr>
        <p:pic>
          <p:nvPicPr>
            <p:cNvPr id="6" name="Picture 6"/>
            <p:cNvPicPr>
              <a:picLocks noChangeAspect="1"/>
            </p:cNvPicPr>
            <p:nvPr/>
          </p:nvPicPr>
          <p:blipFill>
            <a:blip r:embed="rId5"/>
            <a:srcRect t="33738" b="33738"/>
            <a:stretch>
              <a:fillRect/>
            </a:stretch>
          </p:blipFill>
          <p:spPr>
            <a:xfrm flipH="1">
              <a:off x="0" y="0"/>
              <a:ext cx="24578734" cy="5995222"/>
            </a:xfrm>
            <a:prstGeom prst="rect">
              <a:avLst/>
            </a:prstGeom>
          </p:spPr>
        </p:pic>
      </p:grpSp>
      <p:sp>
        <p:nvSpPr>
          <p:cNvPr id="7" name="TextBox 7"/>
          <p:cNvSpPr txBox="1"/>
          <p:nvPr/>
        </p:nvSpPr>
        <p:spPr>
          <a:xfrm>
            <a:off x="923516" y="613494"/>
            <a:ext cx="16440967" cy="3402778"/>
          </a:xfrm>
          <a:prstGeom prst="rect">
            <a:avLst/>
          </a:prstGeom>
        </p:spPr>
        <p:txBody>
          <a:bodyPr lIns="0" tIns="0" rIns="0" bIns="0" rtlCol="0" anchor="t">
            <a:spAutoFit/>
          </a:bodyPr>
          <a:lstStyle/>
          <a:p>
            <a:pPr algn="ctr">
              <a:lnSpc>
                <a:spcPts val="13205"/>
              </a:lnSpc>
            </a:pPr>
            <a:r>
              <a:rPr lang="en-US" sz="12226" dirty="0">
                <a:solidFill>
                  <a:srgbClr val="0066C2"/>
                </a:solidFill>
                <a:latin typeface="Genty Sans"/>
              </a:rPr>
              <a:t>What does a</a:t>
            </a:r>
          </a:p>
          <a:p>
            <a:pPr algn="ctr">
              <a:lnSpc>
                <a:spcPts val="13205"/>
              </a:lnSpc>
            </a:pPr>
            <a:r>
              <a:rPr lang="en-US" sz="12226" dirty="0">
                <a:solidFill>
                  <a:srgbClr val="0066C2"/>
                </a:solidFill>
                <a:latin typeface="Genty Sans"/>
              </a:rPr>
              <a:t> website cost?</a:t>
            </a:r>
          </a:p>
        </p:txBody>
      </p:sp>
      <p:sp>
        <p:nvSpPr>
          <p:cNvPr id="8" name="Freeform 8"/>
          <p:cNvSpPr/>
          <p:nvPr/>
        </p:nvSpPr>
        <p:spPr>
          <a:xfrm>
            <a:off x="2193518" y="4259022"/>
            <a:ext cx="13591453" cy="5524173"/>
          </a:xfrm>
          <a:custGeom>
            <a:avLst/>
            <a:gdLst/>
            <a:ahLst/>
            <a:cxnLst/>
            <a:rect l="l" t="t" r="r" b="b"/>
            <a:pathLst>
              <a:path w="13591453" h="5524173">
                <a:moveTo>
                  <a:pt x="0" y="0"/>
                </a:moveTo>
                <a:lnTo>
                  <a:pt x="13591454" y="0"/>
                </a:lnTo>
                <a:lnTo>
                  <a:pt x="13591454" y="5524173"/>
                </a:lnTo>
                <a:lnTo>
                  <a:pt x="0" y="5524173"/>
                </a:lnTo>
                <a:lnTo>
                  <a:pt x="0" y="0"/>
                </a:lnTo>
                <a:close/>
              </a:path>
            </a:pathLst>
          </a:custGeom>
          <a:blipFill>
            <a:blip r:embed="rId6">
              <a:extLst>
                <a:ext uri="{96DAC541-7B7A-43D3-8B79-37D633B846F1}">
                  <asvg:svgBlip xmlns:asvg="http://schemas.microsoft.com/office/drawing/2016/SVG/main" r:embed="rId7"/>
                </a:ext>
              </a:extLst>
            </a:blip>
            <a:stretch>
              <a:fillRect l="-47"/>
            </a:stretch>
          </a:blipFill>
        </p:spPr>
      </p:sp>
      <p:sp>
        <p:nvSpPr>
          <p:cNvPr id="9" name="TextBox 9"/>
          <p:cNvSpPr txBox="1"/>
          <p:nvPr/>
        </p:nvSpPr>
        <p:spPr>
          <a:xfrm>
            <a:off x="2247142" y="5355264"/>
            <a:ext cx="6628440" cy="4257981"/>
          </a:xfrm>
          <a:prstGeom prst="rect">
            <a:avLst/>
          </a:prstGeom>
        </p:spPr>
        <p:txBody>
          <a:bodyPr lIns="0" tIns="0" rIns="0" bIns="0" rtlCol="0" anchor="t">
            <a:spAutoFit/>
          </a:bodyPr>
          <a:lstStyle/>
          <a:p>
            <a:pPr marL="1049909" lvl="1" indent="-524954">
              <a:lnSpc>
                <a:spcPts val="6808"/>
              </a:lnSpc>
              <a:buFont typeface="Arial"/>
              <a:buChar char="•"/>
            </a:pPr>
            <a:r>
              <a:rPr lang="en-US" sz="4862" dirty="0">
                <a:solidFill>
                  <a:srgbClr val="083349"/>
                </a:solidFill>
                <a:latin typeface="Gliker condensed"/>
              </a:rPr>
              <a:t>Hosting and Domain </a:t>
            </a:r>
          </a:p>
          <a:p>
            <a:pPr marL="2099817" lvl="2" indent="-699939">
              <a:lnSpc>
                <a:spcPts val="6808"/>
              </a:lnSpc>
              <a:buFont typeface="Arial"/>
              <a:buChar char="⚬"/>
            </a:pPr>
            <a:r>
              <a:rPr lang="en-US" sz="4862" dirty="0">
                <a:solidFill>
                  <a:srgbClr val="083349"/>
                </a:solidFill>
                <a:latin typeface="Gliker condensed"/>
              </a:rPr>
              <a:t>Separate cost</a:t>
            </a:r>
          </a:p>
          <a:p>
            <a:pPr marL="1049909" lvl="1" indent="-524954">
              <a:lnSpc>
                <a:spcPts val="6808"/>
              </a:lnSpc>
              <a:buFont typeface="Arial"/>
              <a:buChar char="•"/>
            </a:pPr>
            <a:r>
              <a:rPr lang="en-US" sz="4862" dirty="0">
                <a:solidFill>
                  <a:srgbClr val="083349"/>
                </a:solidFill>
                <a:latin typeface="Gliker condensed"/>
              </a:rPr>
              <a:t>Hire a Web Designer</a:t>
            </a:r>
          </a:p>
          <a:p>
            <a:pPr marL="2099817" lvl="2" indent="-699939">
              <a:lnSpc>
                <a:spcPts val="6808"/>
              </a:lnSpc>
              <a:buFont typeface="Arial"/>
              <a:buChar char="⚬"/>
            </a:pPr>
            <a:r>
              <a:rPr lang="en-US" sz="4862" dirty="0">
                <a:solidFill>
                  <a:srgbClr val="083349"/>
                </a:solidFill>
                <a:latin typeface="Gliker condensed"/>
              </a:rPr>
              <a:t>$30–$100/hour </a:t>
            </a:r>
          </a:p>
          <a:p>
            <a:pPr marL="2099817" lvl="2" indent="-699939">
              <a:lnSpc>
                <a:spcPts val="6808"/>
              </a:lnSpc>
              <a:buFont typeface="Arial"/>
              <a:buChar char="⚬"/>
            </a:pPr>
            <a:r>
              <a:rPr lang="en-US" sz="4862" dirty="0">
                <a:solidFill>
                  <a:srgbClr val="083349"/>
                </a:solidFill>
                <a:latin typeface="Gliker condensed"/>
              </a:rPr>
              <a:t>Flat rate $2,000+</a:t>
            </a:r>
          </a:p>
        </p:txBody>
      </p:sp>
      <p:grpSp>
        <p:nvGrpSpPr>
          <p:cNvPr id="10" name="Group 10"/>
          <p:cNvGrpSpPr/>
          <p:nvPr/>
        </p:nvGrpSpPr>
        <p:grpSpPr>
          <a:xfrm rot="176016">
            <a:off x="2011591" y="4835356"/>
            <a:ext cx="382905" cy="3429000"/>
            <a:chOff x="0" y="0"/>
            <a:chExt cx="510540" cy="4572000"/>
          </a:xfrm>
        </p:grpSpPr>
        <p:sp>
          <p:nvSpPr>
            <p:cNvPr id="11" name="Freeform 11"/>
            <p:cNvSpPr/>
            <p:nvPr/>
          </p:nvSpPr>
          <p:spPr>
            <a:xfrm>
              <a:off x="40640" y="48260"/>
              <a:ext cx="436880" cy="4475480"/>
            </a:xfrm>
            <a:custGeom>
              <a:avLst/>
              <a:gdLst/>
              <a:ahLst/>
              <a:cxnLst/>
              <a:rect l="l" t="t" r="r" b="b"/>
              <a:pathLst>
                <a:path w="436880" h="4475480">
                  <a:moveTo>
                    <a:pt x="181610" y="123190"/>
                  </a:moveTo>
                  <a:cubicBezTo>
                    <a:pt x="220980" y="763270"/>
                    <a:pt x="306070" y="1052830"/>
                    <a:pt x="294640" y="1148080"/>
                  </a:cubicBezTo>
                  <a:cubicBezTo>
                    <a:pt x="290830" y="1182370"/>
                    <a:pt x="279400" y="1200150"/>
                    <a:pt x="265430" y="1215390"/>
                  </a:cubicBezTo>
                  <a:cubicBezTo>
                    <a:pt x="254000" y="1228090"/>
                    <a:pt x="238760" y="1235710"/>
                    <a:pt x="223520" y="1240790"/>
                  </a:cubicBezTo>
                  <a:cubicBezTo>
                    <a:pt x="208280" y="1245870"/>
                    <a:pt x="190500" y="1247140"/>
                    <a:pt x="175260" y="1244600"/>
                  </a:cubicBezTo>
                  <a:cubicBezTo>
                    <a:pt x="160020" y="1242060"/>
                    <a:pt x="142240" y="1236980"/>
                    <a:pt x="129540" y="1225550"/>
                  </a:cubicBezTo>
                  <a:cubicBezTo>
                    <a:pt x="113030" y="1211580"/>
                    <a:pt x="101600" y="1197610"/>
                    <a:pt x="91440" y="1163320"/>
                  </a:cubicBezTo>
                  <a:cubicBezTo>
                    <a:pt x="60960" y="1055370"/>
                    <a:pt x="109220" y="632460"/>
                    <a:pt x="92710" y="436880"/>
                  </a:cubicBezTo>
                  <a:cubicBezTo>
                    <a:pt x="81280" y="303530"/>
                    <a:pt x="31750" y="162560"/>
                    <a:pt x="35560" y="101600"/>
                  </a:cubicBezTo>
                  <a:cubicBezTo>
                    <a:pt x="36830" y="77470"/>
                    <a:pt x="41910" y="67310"/>
                    <a:pt x="50800" y="53340"/>
                  </a:cubicBezTo>
                  <a:cubicBezTo>
                    <a:pt x="58420" y="39370"/>
                    <a:pt x="71120" y="26670"/>
                    <a:pt x="85090" y="17780"/>
                  </a:cubicBezTo>
                  <a:cubicBezTo>
                    <a:pt x="99060" y="8890"/>
                    <a:pt x="114300" y="2540"/>
                    <a:pt x="132080" y="2540"/>
                  </a:cubicBezTo>
                  <a:cubicBezTo>
                    <a:pt x="153670" y="2540"/>
                    <a:pt x="185420" y="8890"/>
                    <a:pt x="204470" y="22860"/>
                  </a:cubicBezTo>
                  <a:cubicBezTo>
                    <a:pt x="223520" y="36830"/>
                    <a:pt x="233680" y="57150"/>
                    <a:pt x="243840" y="86360"/>
                  </a:cubicBezTo>
                  <a:cubicBezTo>
                    <a:pt x="262890" y="138430"/>
                    <a:pt x="265430" y="214630"/>
                    <a:pt x="274320" y="318770"/>
                  </a:cubicBezTo>
                  <a:cubicBezTo>
                    <a:pt x="292100" y="532130"/>
                    <a:pt x="309880" y="1008380"/>
                    <a:pt x="313690" y="1299210"/>
                  </a:cubicBezTo>
                  <a:cubicBezTo>
                    <a:pt x="316230" y="1532890"/>
                    <a:pt x="298450" y="1703070"/>
                    <a:pt x="304800" y="1929130"/>
                  </a:cubicBezTo>
                  <a:cubicBezTo>
                    <a:pt x="311150" y="2193290"/>
                    <a:pt x="349250" y="2518410"/>
                    <a:pt x="361950" y="2787650"/>
                  </a:cubicBezTo>
                  <a:cubicBezTo>
                    <a:pt x="373380" y="3025140"/>
                    <a:pt x="369570" y="3270250"/>
                    <a:pt x="381000" y="3458210"/>
                  </a:cubicBezTo>
                  <a:cubicBezTo>
                    <a:pt x="389890" y="3594100"/>
                    <a:pt x="410210" y="3708400"/>
                    <a:pt x="415290" y="3810000"/>
                  </a:cubicBezTo>
                  <a:cubicBezTo>
                    <a:pt x="419100" y="3888740"/>
                    <a:pt x="417830" y="3938270"/>
                    <a:pt x="417830" y="4018280"/>
                  </a:cubicBezTo>
                  <a:cubicBezTo>
                    <a:pt x="417830" y="4126230"/>
                    <a:pt x="436880" y="4328160"/>
                    <a:pt x="416560" y="4396740"/>
                  </a:cubicBezTo>
                  <a:cubicBezTo>
                    <a:pt x="407670" y="4425950"/>
                    <a:pt x="396240" y="4441190"/>
                    <a:pt x="379730" y="4453890"/>
                  </a:cubicBezTo>
                  <a:cubicBezTo>
                    <a:pt x="361950" y="4466590"/>
                    <a:pt x="332740" y="4472940"/>
                    <a:pt x="313690" y="4472940"/>
                  </a:cubicBezTo>
                  <a:cubicBezTo>
                    <a:pt x="297180" y="4472940"/>
                    <a:pt x="283210" y="4465320"/>
                    <a:pt x="270510" y="4457700"/>
                  </a:cubicBezTo>
                  <a:cubicBezTo>
                    <a:pt x="257810" y="4450080"/>
                    <a:pt x="246380" y="4437380"/>
                    <a:pt x="238760" y="4424680"/>
                  </a:cubicBezTo>
                  <a:cubicBezTo>
                    <a:pt x="231140" y="4411980"/>
                    <a:pt x="226060" y="4395470"/>
                    <a:pt x="226060" y="4380230"/>
                  </a:cubicBezTo>
                  <a:cubicBezTo>
                    <a:pt x="226060" y="4362450"/>
                    <a:pt x="231140" y="4337050"/>
                    <a:pt x="242570" y="4321810"/>
                  </a:cubicBezTo>
                  <a:cubicBezTo>
                    <a:pt x="254000" y="4305300"/>
                    <a:pt x="273050" y="4291330"/>
                    <a:pt x="292100" y="4284980"/>
                  </a:cubicBezTo>
                  <a:cubicBezTo>
                    <a:pt x="311150" y="4278630"/>
                    <a:pt x="337820" y="4281170"/>
                    <a:pt x="354330" y="4284980"/>
                  </a:cubicBezTo>
                  <a:cubicBezTo>
                    <a:pt x="365760" y="4287520"/>
                    <a:pt x="373380" y="4292600"/>
                    <a:pt x="382270" y="4300220"/>
                  </a:cubicBezTo>
                  <a:cubicBezTo>
                    <a:pt x="394970" y="4311650"/>
                    <a:pt x="410210" y="4333240"/>
                    <a:pt x="415290" y="4352290"/>
                  </a:cubicBezTo>
                  <a:cubicBezTo>
                    <a:pt x="420370" y="4371340"/>
                    <a:pt x="419100" y="4395470"/>
                    <a:pt x="411480" y="4413250"/>
                  </a:cubicBezTo>
                  <a:cubicBezTo>
                    <a:pt x="403860" y="4431030"/>
                    <a:pt x="389890" y="4451350"/>
                    <a:pt x="370840" y="4460240"/>
                  </a:cubicBezTo>
                  <a:cubicBezTo>
                    <a:pt x="347980" y="4471670"/>
                    <a:pt x="303530" y="4472940"/>
                    <a:pt x="280670" y="4464050"/>
                  </a:cubicBezTo>
                  <a:cubicBezTo>
                    <a:pt x="261620" y="4456430"/>
                    <a:pt x="245110" y="4434840"/>
                    <a:pt x="236220" y="4420870"/>
                  </a:cubicBezTo>
                  <a:cubicBezTo>
                    <a:pt x="229870" y="4410710"/>
                    <a:pt x="228600" y="4400550"/>
                    <a:pt x="227330" y="4390390"/>
                  </a:cubicBezTo>
                  <a:cubicBezTo>
                    <a:pt x="226060" y="4380230"/>
                    <a:pt x="224790" y="4371340"/>
                    <a:pt x="227330" y="4359910"/>
                  </a:cubicBezTo>
                  <a:cubicBezTo>
                    <a:pt x="231140" y="4343400"/>
                    <a:pt x="242570" y="4318000"/>
                    <a:pt x="256540" y="4305300"/>
                  </a:cubicBezTo>
                  <a:cubicBezTo>
                    <a:pt x="270510" y="4291330"/>
                    <a:pt x="297180" y="4282440"/>
                    <a:pt x="313690" y="4279900"/>
                  </a:cubicBezTo>
                  <a:cubicBezTo>
                    <a:pt x="325120" y="4277360"/>
                    <a:pt x="332740" y="4278630"/>
                    <a:pt x="344170" y="4282440"/>
                  </a:cubicBezTo>
                  <a:cubicBezTo>
                    <a:pt x="359410" y="4287520"/>
                    <a:pt x="383540" y="4300220"/>
                    <a:pt x="396240" y="4315460"/>
                  </a:cubicBezTo>
                  <a:cubicBezTo>
                    <a:pt x="408940" y="4330700"/>
                    <a:pt x="417830" y="4354830"/>
                    <a:pt x="419100" y="4372610"/>
                  </a:cubicBezTo>
                  <a:cubicBezTo>
                    <a:pt x="420370" y="4389120"/>
                    <a:pt x="415290" y="4404360"/>
                    <a:pt x="408940" y="4418330"/>
                  </a:cubicBezTo>
                  <a:cubicBezTo>
                    <a:pt x="402590" y="4432300"/>
                    <a:pt x="393700" y="4445000"/>
                    <a:pt x="379730" y="4453890"/>
                  </a:cubicBezTo>
                  <a:cubicBezTo>
                    <a:pt x="363220" y="4465320"/>
                    <a:pt x="335280" y="4475480"/>
                    <a:pt x="313690" y="4472940"/>
                  </a:cubicBezTo>
                  <a:cubicBezTo>
                    <a:pt x="292100" y="4470400"/>
                    <a:pt x="267970" y="4457700"/>
                    <a:pt x="252730" y="4442460"/>
                  </a:cubicBezTo>
                  <a:cubicBezTo>
                    <a:pt x="238760" y="4427220"/>
                    <a:pt x="233680" y="4411980"/>
                    <a:pt x="226060" y="4380230"/>
                  </a:cubicBezTo>
                  <a:cubicBezTo>
                    <a:pt x="204470" y="4284980"/>
                    <a:pt x="217170" y="3970020"/>
                    <a:pt x="207010" y="3793490"/>
                  </a:cubicBezTo>
                  <a:cubicBezTo>
                    <a:pt x="198120" y="3647440"/>
                    <a:pt x="180340" y="3544570"/>
                    <a:pt x="171450" y="3392170"/>
                  </a:cubicBezTo>
                  <a:cubicBezTo>
                    <a:pt x="160020" y="3188970"/>
                    <a:pt x="167640" y="2797810"/>
                    <a:pt x="151130" y="2680970"/>
                  </a:cubicBezTo>
                  <a:cubicBezTo>
                    <a:pt x="146050" y="2642870"/>
                    <a:pt x="137160" y="2642870"/>
                    <a:pt x="132080" y="2604770"/>
                  </a:cubicBezTo>
                  <a:cubicBezTo>
                    <a:pt x="115570" y="2493010"/>
                    <a:pt x="109220" y="2185670"/>
                    <a:pt x="102870" y="1934210"/>
                  </a:cubicBezTo>
                  <a:cubicBezTo>
                    <a:pt x="95250" y="1609090"/>
                    <a:pt x="105410" y="1120140"/>
                    <a:pt x="95250" y="819150"/>
                  </a:cubicBezTo>
                  <a:cubicBezTo>
                    <a:pt x="87630" y="614680"/>
                    <a:pt x="74930" y="435610"/>
                    <a:pt x="62230" y="303530"/>
                  </a:cubicBezTo>
                  <a:cubicBezTo>
                    <a:pt x="54610" y="220980"/>
                    <a:pt x="31750" y="146050"/>
                    <a:pt x="35560" y="101600"/>
                  </a:cubicBezTo>
                  <a:cubicBezTo>
                    <a:pt x="38100" y="80010"/>
                    <a:pt x="40640" y="67310"/>
                    <a:pt x="50800" y="53340"/>
                  </a:cubicBezTo>
                  <a:cubicBezTo>
                    <a:pt x="62230" y="35560"/>
                    <a:pt x="86360" y="15240"/>
                    <a:pt x="107950" y="7620"/>
                  </a:cubicBezTo>
                  <a:cubicBezTo>
                    <a:pt x="129540" y="0"/>
                    <a:pt x="161290" y="2540"/>
                    <a:pt x="181610" y="10160"/>
                  </a:cubicBezTo>
                  <a:cubicBezTo>
                    <a:pt x="198120" y="16510"/>
                    <a:pt x="212090" y="27940"/>
                    <a:pt x="222250" y="40640"/>
                  </a:cubicBezTo>
                  <a:cubicBezTo>
                    <a:pt x="232410" y="53340"/>
                    <a:pt x="237490" y="63500"/>
                    <a:pt x="243840" y="86360"/>
                  </a:cubicBezTo>
                  <a:cubicBezTo>
                    <a:pt x="261620" y="143510"/>
                    <a:pt x="281940" y="270510"/>
                    <a:pt x="292100" y="397510"/>
                  </a:cubicBezTo>
                  <a:cubicBezTo>
                    <a:pt x="307340" y="593090"/>
                    <a:pt x="318770" y="1033780"/>
                    <a:pt x="294640" y="1148080"/>
                  </a:cubicBezTo>
                  <a:cubicBezTo>
                    <a:pt x="287020" y="1183640"/>
                    <a:pt x="279400" y="1200150"/>
                    <a:pt x="265430" y="1215390"/>
                  </a:cubicBezTo>
                  <a:cubicBezTo>
                    <a:pt x="254000" y="1228090"/>
                    <a:pt x="240030" y="1236980"/>
                    <a:pt x="223520" y="1240790"/>
                  </a:cubicBezTo>
                  <a:cubicBezTo>
                    <a:pt x="203200" y="1245870"/>
                    <a:pt x="170180" y="1245870"/>
                    <a:pt x="151130" y="1238250"/>
                  </a:cubicBezTo>
                  <a:cubicBezTo>
                    <a:pt x="134620" y="1231900"/>
                    <a:pt x="121920" y="1220470"/>
                    <a:pt x="111760" y="1207770"/>
                  </a:cubicBezTo>
                  <a:cubicBezTo>
                    <a:pt x="101600" y="1195070"/>
                    <a:pt x="97790" y="1187450"/>
                    <a:pt x="91440" y="1163320"/>
                  </a:cubicBezTo>
                  <a:cubicBezTo>
                    <a:pt x="66040" y="1074420"/>
                    <a:pt x="17780" y="703580"/>
                    <a:pt x="10160" y="508000"/>
                  </a:cubicBezTo>
                  <a:cubicBezTo>
                    <a:pt x="3810" y="351790"/>
                    <a:pt x="0" y="144780"/>
                    <a:pt x="30480" y="82550"/>
                  </a:cubicBezTo>
                  <a:cubicBezTo>
                    <a:pt x="41910" y="59690"/>
                    <a:pt x="57150" y="52070"/>
                    <a:pt x="73660" y="45720"/>
                  </a:cubicBezTo>
                  <a:cubicBezTo>
                    <a:pt x="90170" y="39370"/>
                    <a:pt x="115570" y="41910"/>
                    <a:pt x="130810" y="46990"/>
                  </a:cubicBezTo>
                  <a:cubicBezTo>
                    <a:pt x="143510" y="50800"/>
                    <a:pt x="154940" y="58420"/>
                    <a:pt x="162560" y="69850"/>
                  </a:cubicBezTo>
                  <a:cubicBezTo>
                    <a:pt x="172720" y="82550"/>
                    <a:pt x="181610" y="123190"/>
                    <a:pt x="181610" y="123190"/>
                  </a:cubicBezTo>
                </a:path>
              </a:pathLst>
            </a:custGeom>
            <a:solidFill>
              <a:srgbClr val="BBEAFF"/>
            </a:solidFill>
            <a:ln>
              <a:noFill/>
            </a:ln>
          </p:spPr>
        </p:sp>
      </p:grpSp>
      <p:grpSp>
        <p:nvGrpSpPr>
          <p:cNvPr id="12" name="Group 12"/>
          <p:cNvGrpSpPr/>
          <p:nvPr/>
        </p:nvGrpSpPr>
        <p:grpSpPr>
          <a:xfrm>
            <a:off x="2133600" y="8377238"/>
            <a:ext cx="286703" cy="1566862"/>
            <a:chOff x="0" y="0"/>
            <a:chExt cx="382270" cy="2089150"/>
          </a:xfrm>
        </p:grpSpPr>
        <p:sp>
          <p:nvSpPr>
            <p:cNvPr id="13" name="Freeform 13"/>
            <p:cNvSpPr/>
            <p:nvPr/>
          </p:nvSpPr>
          <p:spPr>
            <a:xfrm>
              <a:off x="34290" y="48260"/>
              <a:ext cx="306070" cy="1996440"/>
            </a:xfrm>
            <a:custGeom>
              <a:avLst/>
              <a:gdLst/>
              <a:ahLst/>
              <a:cxnLst/>
              <a:rect l="l" t="t" r="r" b="b"/>
              <a:pathLst>
                <a:path w="306070" h="1996440">
                  <a:moveTo>
                    <a:pt x="175260" y="77470"/>
                  </a:moveTo>
                  <a:cubicBezTo>
                    <a:pt x="229870" y="581660"/>
                    <a:pt x="224790" y="708660"/>
                    <a:pt x="233680" y="869950"/>
                  </a:cubicBezTo>
                  <a:cubicBezTo>
                    <a:pt x="246380" y="1084580"/>
                    <a:pt x="293370" y="1459230"/>
                    <a:pt x="297180" y="1620520"/>
                  </a:cubicBezTo>
                  <a:cubicBezTo>
                    <a:pt x="298450" y="1697990"/>
                    <a:pt x="306070" y="1734820"/>
                    <a:pt x="290830" y="1791970"/>
                  </a:cubicBezTo>
                  <a:cubicBezTo>
                    <a:pt x="273050" y="1858010"/>
                    <a:pt x="214630" y="1972310"/>
                    <a:pt x="182880" y="1990090"/>
                  </a:cubicBezTo>
                  <a:cubicBezTo>
                    <a:pt x="170180" y="1996440"/>
                    <a:pt x="161290" y="1992630"/>
                    <a:pt x="148590" y="1988820"/>
                  </a:cubicBezTo>
                  <a:cubicBezTo>
                    <a:pt x="130810" y="1983740"/>
                    <a:pt x="104140" y="1969770"/>
                    <a:pt x="90170" y="1953260"/>
                  </a:cubicBezTo>
                  <a:cubicBezTo>
                    <a:pt x="76200" y="1936750"/>
                    <a:pt x="67310" y="1907540"/>
                    <a:pt x="64770" y="1889760"/>
                  </a:cubicBezTo>
                  <a:cubicBezTo>
                    <a:pt x="63500" y="1877060"/>
                    <a:pt x="63500" y="1868170"/>
                    <a:pt x="68580" y="1855470"/>
                  </a:cubicBezTo>
                  <a:cubicBezTo>
                    <a:pt x="74930" y="1838960"/>
                    <a:pt x="90170" y="1812290"/>
                    <a:pt x="106680" y="1799590"/>
                  </a:cubicBezTo>
                  <a:cubicBezTo>
                    <a:pt x="124460" y="1786890"/>
                    <a:pt x="153670" y="1778000"/>
                    <a:pt x="171450" y="1776730"/>
                  </a:cubicBezTo>
                  <a:cubicBezTo>
                    <a:pt x="184150" y="1775460"/>
                    <a:pt x="193040" y="1778000"/>
                    <a:pt x="205740" y="1783080"/>
                  </a:cubicBezTo>
                  <a:cubicBezTo>
                    <a:pt x="222250" y="1790700"/>
                    <a:pt x="247650" y="1805940"/>
                    <a:pt x="260350" y="1823720"/>
                  </a:cubicBezTo>
                  <a:cubicBezTo>
                    <a:pt x="273050" y="1841500"/>
                    <a:pt x="278130" y="1870710"/>
                    <a:pt x="278130" y="1889760"/>
                  </a:cubicBezTo>
                  <a:cubicBezTo>
                    <a:pt x="278130" y="1902460"/>
                    <a:pt x="276860" y="1912620"/>
                    <a:pt x="270510" y="1924050"/>
                  </a:cubicBezTo>
                  <a:cubicBezTo>
                    <a:pt x="262890" y="1940560"/>
                    <a:pt x="245110" y="1964690"/>
                    <a:pt x="226060" y="1976120"/>
                  </a:cubicBezTo>
                  <a:cubicBezTo>
                    <a:pt x="208280" y="1987550"/>
                    <a:pt x="181610" y="1992630"/>
                    <a:pt x="160020" y="1990090"/>
                  </a:cubicBezTo>
                  <a:cubicBezTo>
                    <a:pt x="138430" y="1987550"/>
                    <a:pt x="113030" y="1977390"/>
                    <a:pt x="97790" y="1962150"/>
                  </a:cubicBezTo>
                  <a:cubicBezTo>
                    <a:pt x="82550" y="1946910"/>
                    <a:pt x="69850" y="1918970"/>
                    <a:pt x="66040" y="1901190"/>
                  </a:cubicBezTo>
                  <a:cubicBezTo>
                    <a:pt x="63500" y="1888490"/>
                    <a:pt x="63500" y="1879600"/>
                    <a:pt x="66040" y="1866900"/>
                  </a:cubicBezTo>
                  <a:cubicBezTo>
                    <a:pt x="69850" y="1849120"/>
                    <a:pt x="82550" y="1821180"/>
                    <a:pt x="97790" y="1805940"/>
                  </a:cubicBezTo>
                  <a:cubicBezTo>
                    <a:pt x="113030" y="1790700"/>
                    <a:pt x="161290" y="1780540"/>
                    <a:pt x="160020" y="1778000"/>
                  </a:cubicBezTo>
                  <a:cubicBezTo>
                    <a:pt x="158750" y="1775460"/>
                    <a:pt x="95250" y="1812290"/>
                    <a:pt x="78740" y="1798320"/>
                  </a:cubicBezTo>
                  <a:cubicBezTo>
                    <a:pt x="49530" y="1775460"/>
                    <a:pt x="85090" y="1649730"/>
                    <a:pt x="82550" y="1550670"/>
                  </a:cubicBezTo>
                  <a:cubicBezTo>
                    <a:pt x="77470" y="1399540"/>
                    <a:pt x="48260" y="1192530"/>
                    <a:pt x="38100" y="981710"/>
                  </a:cubicBezTo>
                  <a:cubicBezTo>
                    <a:pt x="24130" y="716280"/>
                    <a:pt x="0" y="201930"/>
                    <a:pt x="16510" y="85090"/>
                  </a:cubicBezTo>
                  <a:cubicBezTo>
                    <a:pt x="20320" y="55880"/>
                    <a:pt x="21590" y="45720"/>
                    <a:pt x="33020" y="31750"/>
                  </a:cubicBezTo>
                  <a:cubicBezTo>
                    <a:pt x="44450" y="17780"/>
                    <a:pt x="63500" y="5080"/>
                    <a:pt x="82550" y="2540"/>
                  </a:cubicBezTo>
                  <a:cubicBezTo>
                    <a:pt x="102870" y="0"/>
                    <a:pt x="137160" y="11430"/>
                    <a:pt x="152400" y="25400"/>
                  </a:cubicBezTo>
                  <a:cubicBezTo>
                    <a:pt x="166370" y="38100"/>
                    <a:pt x="175260" y="77470"/>
                    <a:pt x="175260" y="77470"/>
                  </a:cubicBezTo>
                </a:path>
              </a:pathLst>
            </a:custGeom>
            <a:solidFill>
              <a:srgbClr val="BBEAFF"/>
            </a:solidFill>
            <a:ln>
              <a:noFill/>
            </a:ln>
          </p:spPr>
        </p:sp>
      </p:grpSp>
      <p:grpSp>
        <p:nvGrpSpPr>
          <p:cNvPr id="14" name="Group 14"/>
          <p:cNvGrpSpPr/>
          <p:nvPr/>
        </p:nvGrpSpPr>
        <p:grpSpPr>
          <a:xfrm>
            <a:off x="1990796" y="8102681"/>
            <a:ext cx="415993" cy="621504"/>
            <a:chOff x="0" y="0"/>
            <a:chExt cx="318770" cy="476250"/>
          </a:xfrm>
        </p:grpSpPr>
        <p:sp>
          <p:nvSpPr>
            <p:cNvPr id="15" name="Freeform 15"/>
            <p:cNvSpPr/>
            <p:nvPr/>
          </p:nvSpPr>
          <p:spPr>
            <a:xfrm>
              <a:off x="48260" y="48260"/>
              <a:ext cx="215900" cy="382270"/>
            </a:xfrm>
            <a:custGeom>
              <a:avLst/>
              <a:gdLst/>
              <a:ahLst/>
              <a:cxnLst/>
              <a:rect l="l" t="t" r="r" b="b"/>
              <a:pathLst>
                <a:path w="215900" h="382270">
                  <a:moveTo>
                    <a:pt x="215900" y="81280"/>
                  </a:moveTo>
                  <a:cubicBezTo>
                    <a:pt x="208280" y="266700"/>
                    <a:pt x="175260" y="339090"/>
                    <a:pt x="142240" y="363220"/>
                  </a:cubicBezTo>
                  <a:cubicBezTo>
                    <a:pt x="119380" y="379730"/>
                    <a:pt x="83820" y="382270"/>
                    <a:pt x="62230" y="377190"/>
                  </a:cubicBezTo>
                  <a:cubicBezTo>
                    <a:pt x="44450" y="373380"/>
                    <a:pt x="27940" y="358140"/>
                    <a:pt x="17780" y="344170"/>
                  </a:cubicBezTo>
                  <a:cubicBezTo>
                    <a:pt x="7620" y="330200"/>
                    <a:pt x="1270" y="308610"/>
                    <a:pt x="2540" y="290830"/>
                  </a:cubicBezTo>
                  <a:cubicBezTo>
                    <a:pt x="3810" y="273050"/>
                    <a:pt x="10160" y="251460"/>
                    <a:pt x="22860" y="238760"/>
                  </a:cubicBezTo>
                  <a:cubicBezTo>
                    <a:pt x="38100" y="222250"/>
                    <a:pt x="74930" y="208280"/>
                    <a:pt x="97790" y="208280"/>
                  </a:cubicBezTo>
                  <a:cubicBezTo>
                    <a:pt x="116840" y="208280"/>
                    <a:pt x="135890" y="219710"/>
                    <a:pt x="148590" y="231140"/>
                  </a:cubicBezTo>
                  <a:cubicBezTo>
                    <a:pt x="161290" y="242570"/>
                    <a:pt x="172720" y="262890"/>
                    <a:pt x="175260" y="279400"/>
                  </a:cubicBezTo>
                  <a:cubicBezTo>
                    <a:pt x="177800" y="297180"/>
                    <a:pt x="173990" y="318770"/>
                    <a:pt x="166370" y="334010"/>
                  </a:cubicBezTo>
                  <a:cubicBezTo>
                    <a:pt x="158750" y="349250"/>
                    <a:pt x="144780" y="367030"/>
                    <a:pt x="127000" y="373380"/>
                  </a:cubicBezTo>
                  <a:cubicBezTo>
                    <a:pt x="106680" y="381000"/>
                    <a:pt x="66040" y="382270"/>
                    <a:pt x="45720" y="369570"/>
                  </a:cubicBezTo>
                  <a:cubicBezTo>
                    <a:pt x="25400" y="356870"/>
                    <a:pt x="5080" y="322580"/>
                    <a:pt x="2540" y="299720"/>
                  </a:cubicBezTo>
                  <a:cubicBezTo>
                    <a:pt x="0" y="281940"/>
                    <a:pt x="8890" y="261620"/>
                    <a:pt x="17780" y="246380"/>
                  </a:cubicBezTo>
                  <a:cubicBezTo>
                    <a:pt x="26670" y="231140"/>
                    <a:pt x="46990" y="228600"/>
                    <a:pt x="55880" y="209550"/>
                  </a:cubicBezTo>
                  <a:cubicBezTo>
                    <a:pt x="71120" y="175260"/>
                    <a:pt x="54610" y="74930"/>
                    <a:pt x="67310" y="44450"/>
                  </a:cubicBezTo>
                  <a:cubicBezTo>
                    <a:pt x="73660" y="29210"/>
                    <a:pt x="80010" y="22860"/>
                    <a:pt x="91440" y="16510"/>
                  </a:cubicBezTo>
                  <a:cubicBezTo>
                    <a:pt x="105410" y="7620"/>
                    <a:pt x="128270" y="0"/>
                    <a:pt x="146050" y="2540"/>
                  </a:cubicBezTo>
                  <a:cubicBezTo>
                    <a:pt x="163830" y="5080"/>
                    <a:pt x="184150" y="16510"/>
                    <a:pt x="195580" y="29210"/>
                  </a:cubicBezTo>
                  <a:cubicBezTo>
                    <a:pt x="207010" y="41910"/>
                    <a:pt x="215900" y="81280"/>
                    <a:pt x="215900" y="81280"/>
                  </a:cubicBezTo>
                </a:path>
              </a:pathLst>
            </a:custGeom>
            <a:solidFill>
              <a:srgbClr val="BBEAFF"/>
            </a:solidFill>
            <a:ln>
              <a:noFill/>
            </a:ln>
          </p:spPr>
        </p:sp>
      </p:grpSp>
      <p:grpSp>
        <p:nvGrpSpPr>
          <p:cNvPr id="16" name="Group 16"/>
          <p:cNvGrpSpPr/>
          <p:nvPr/>
        </p:nvGrpSpPr>
        <p:grpSpPr>
          <a:xfrm>
            <a:off x="2203043" y="9613245"/>
            <a:ext cx="13581928" cy="336583"/>
            <a:chOff x="0" y="0"/>
            <a:chExt cx="17014190" cy="421640"/>
          </a:xfrm>
        </p:grpSpPr>
        <p:sp>
          <p:nvSpPr>
            <p:cNvPr id="17" name="Freeform 17"/>
            <p:cNvSpPr/>
            <p:nvPr/>
          </p:nvSpPr>
          <p:spPr>
            <a:xfrm>
              <a:off x="49530" y="49530"/>
              <a:ext cx="16916400" cy="322580"/>
            </a:xfrm>
            <a:custGeom>
              <a:avLst/>
              <a:gdLst/>
              <a:ahLst/>
              <a:cxnLst/>
              <a:rect l="l" t="t" r="r" b="b"/>
              <a:pathLst>
                <a:path w="16916400" h="322580">
                  <a:moveTo>
                    <a:pt x="78740" y="77470"/>
                  </a:moveTo>
                  <a:cubicBezTo>
                    <a:pt x="899160" y="55880"/>
                    <a:pt x="925830" y="45720"/>
                    <a:pt x="986790" y="40640"/>
                  </a:cubicBezTo>
                  <a:cubicBezTo>
                    <a:pt x="1065530" y="34290"/>
                    <a:pt x="1131570" y="33020"/>
                    <a:pt x="1259840" y="33020"/>
                  </a:cubicBezTo>
                  <a:cubicBezTo>
                    <a:pt x="1565910" y="31750"/>
                    <a:pt x="2299970" y="49530"/>
                    <a:pt x="2811780" y="64770"/>
                  </a:cubicBezTo>
                  <a:cubicBezTo>
                    <a:pt x="3312160" y="78740"/>
                    <a:pt x="3766820" y="110490"/>
                    <a:pt x="4296410" y="119380"/>
                  </a:cubicBezTo>
                  <a:cubicBezTo>
                    <a:pt x="4906010" y="129540"/>
                    <a:pt x="5867400" y="118110"/>
                    <a:pt x="6263640" y="109220"/>
                  </a:cubicBezTo>
                  <a:cubicBezTo>
                    <a:pt x="6435090" y="105410"/>
                    <a:pt x="6497320" y="95250"/>
                    <a:pt x="6631940" y="95250"/>
                  </a:cubicBezTo>
                  <a:cubicBezTo>
                    <a:pt x="6795770" y="95250"/>
                    <a:pt x="7057390" y="116840"/>
                    <a:pt x="7175500" y="111760"/>
                  </a:cubicBezTo>
                  <a:cubicBezTo>
                    <a:pt x="7232650" y="109220"/>
                    <a:pt x="7266940" y="92710"/>
                    <a:pt x="7301230" y="96520"/>
                  </a:cubicBezTo>
                  <a:cubicBezTo>
                    <a:pt x="7325360" y="99060"/>
                    <a:pt x="7345680" y="106680"/>
                    <a:pt x="7360920" y="119380"/>
                  </a:cubicBezTo>
                  <a:cubicBezTo>
                    <a:pt x="7376160" y="132080"/>
                    <a:pt x="7387590" y="156210"/>
                    <a:pt x="7390130" y="175260"/>
                  </a:cubicBezTo>
                  <a:cubicBezTo>
                    <a:pt x="7392670" y="195580"/>
                    <a:pt x="7386320" y="220980"/>
                    <a:pt x="7374890" y="237490"/>
                  </a:cubicBezTo>
                  <a:cubicBezTo>
                    <a:pt x="7363460" y="254000"/>
                    <a:pt x="7348220" y="269240"/>
                    <a:pt x="7321550" y="273050"/>
                  </a:cubicBezTo>
                  <a:cubicBezTo>
                    <a:pt x="7261860" y="283210"/>
                    <a:pt x="7061200" y="215900"/>
                    <a:pt x="7012940" y="190500"/>
                  </a:cubicBezTo>
                  <a:cubicBezTo>
                    <a:pt x="6996430" y="181610"/>
                    <a:pt x="6990080" y="175260"/>
                    <a:pt x="6982460" y="165100"/>
                  </a:cubicBezTo>
                  <a:cubicBezTo>
                    <a:pt x="6974840" y="154940"/>
                    <a:pt x="6969760" y="142240"/>
                    <a:pt x="6968490" y="128270"/>
                  </a:cubicBezTo>
                  <a:cubicBezTo>
                    <a:pt x="6967220" y="111760"/>
                    <a:pt x="6971030" y="87630"/>
                    <a:pt x="6981190" y="72390"/>
                  </a:cubicBezTo>
                  <a:cubicBezTo>
                    <a:pt x="6991350" y="57150"/>
                    <a:pt x="7007860" y="46990"/>
                    <a:pt x="7028180" y="38100"/>
                  </a:cubicBezTo>
                  <a:cubicBezTo>
                    <a:pt x="7057390" y="25400"/>
                    <a:pt x="7100570" y="16510"/>
                    <a:pt x="7143750" y="11430"/>
                  </a:cubicBezTo>
                  <a:cubicBezTo>
                    <a:pt x="7195820" y="5080"/>
                    <a:pt x="7250430" y="7620"/>
                    <a:pt x="7321550" y="7620"/>
                  </a:cubicBezTo>
                  <a:cubicBezTo>
                    <a:pt x="7425690" y="7620"/>
                    <a:pt x="7559040" y="20320"/>
                    <a:pt x="7707630" y="20320"/>
                  </a:cubicBezTo>
                  <a:cubicBezTo>
                    <a:pt x="7910830" y="21590"/>
                    <a:pt x="8168640" y="0"/>
                    <a:pt x="8428990" y="1270"/>
                  </a:cubicBezTo>
                  <a:cubicBezTo>
                    <a:pt x="8736330" y="2540"/>
                    <a:pt x="9003030" y="25400"/>
                    <a:pt x="9434830" y="34290"/>
                  </a:cubicBezTo>
                  <a:cubicBezTo>
                    <a:pt x="10218420" y="49530"/>
                    <a:pt x="12009120" y="41910"/>
                    <a:pt x="12744450" y="57150"/>
                  </a:cubicBezTo>
                  <a:cubicBezTo>
                    <a:pt x="13111481" y="64770"/>
                    <a:pt x="13313409" y="82550"/>
                    <a:pt x="13569950" y="85090"/>
                  </a:cubicBezTo>
                  <a:cubicBezTo>
                    <a:pt x="13794740" y="86360"/>
                    <a:pt x="13962381" y="74930"/>
                    <a:pt x="14202409" y="73660"/>
                  </a:cubicBezTo>
                  <a:cubicBezTo>
                    <a:pt x="14519909" y="72390"/>
                    <a:pt x="14999970" y="88900"/>
                    <a:pt x="15306040" y="82550"/>
                  </a:cubicBezTo>
                  <a:cubicBezTo>
                    <a:pt x="15523209" y="77470"/>
                    <a:pt x="15670531" y="58420"/>
                    <a:pt x="15863570" y="54610"/>
                  </a:cubicBezTo>
                  <a:cubicBezTo>
                    <a:pt x="16073120" y="50800"/>
                    <a:pt x="16343631" y="69850"/>
                    <a:pt x="16518890" y="64770"/>
                  </a:cubicBezTo>
                  <a:cubicBezTo>
                    <a:pt x="16637000" y="62230"/>
                    <a:pt x="16752570" y="38100"/>
                    <a:pt x="16814800" y="44450"/>
                  </a:cubicBezTo>
                  <a:cubicBezTo>
                    <a:pt x="16844009" y="48260"/>
                    <a:pt x="16861790" y="50800"/>
                    <a:pt x="16878300" y="63500"/>
                  </a:cubicBezTo>
                  <a:cubicBezTo>
                    <a:pt x="16894809" y="76200"/>
                    <a:pt x="16908781" y="100330"/>
                    <a:pt x="16912590" y="120650"/>
                  </a:cubicBezTo>
                  <a:cubicBezTo>
                    <a:pt x="16916400" y="140970"/>
                    <a:pt x="16910050" y="170180"/>
                    <a:pt x="16901159" y="186690"/>
                  </a:cubicBezTo>
                  <a:cubicBezTo>
                    <a:pt x="16893540" y="200660"/>
                    <a:pt x="16882109" y="210820"/>
                    <a:pt x="16869409" y="218440"/>
                  </a:cubicBezTo>
                  <a:cubicBezTo>
                    <a:pt x="16856709" y="226060"/>
                    <a:pt x="16840200" y="231140"/>
                    <a:pt x="16826231" y="232410"/>
                  </a:cubicBezTo>
                  <a:cubicBezTo>
                    <a:pt x="16814800" y="233680"/>
                    <a:pt x="16804640" y="232410"/>
                    <a:pt x="16793209" y="228600"/>
                  </a:cubicBezTo>
                  <a:cubicBezTo>
                    <a:pt x="16777970" y="222250"/>
                    <a:pt x="16755109" y="209550"/>
                    <a:pt x="16743681" y="194310"/>
                  </a:cubicBezTo>
                  <a:cubicBezTo>
                    <a:pt x="16732250" y="179070"/>
                    <a:pt x="16725900" y="154940"/>
                    <a:pt x="16725900" y="135890"/>
                  </a:cubicBezTo>
                  <a:cubicBezTo>
                    <a:pt x="16725900" y="116840"/>
                    <a:pt x="16734790" y="95250"/>
                    <a:pt x="16746220" y="80010"/>
                  </a:cubicBezTo>
                  <a:cubicBezTo>
                    <a:pt x="16757650" y="64770"/>
                    <a:pt x="16781781" y="52070"/>
                    <a:pt x="16797020" y="46990"/>
                  </a:cubicBezTo>
                  <a:cubicBezTo>
                    <a:pt x="16808450" y="43180"/>
                    <a:pt x="16817340" y="43180"/>
                    <a:pt x="16827500" y="44450"/>
                  </a:cubicBezTo>
                  <a:cubicBezTo>
                    <a:pt x="16837659" y="45720"/>
                    <a:pt x="16846550" y="45720"/>
                    <a:pt x="16856709" y="50800"/>
                  </a:cubicBezTo>
                  <a:cubicBezTo>
                    <a:pt x="16870681" y="58420"/>
                    <a:pt x="16893540" y="74930"/>
                    <a:pt x="16902431" y="91440"/>
                  </a:cubicBezTo>
                  <a:cubicBezTo>
                    <a:pt x="16911320" y="107950"/>
                    <a:pt x="16916400" y="130810"/>
                    <a:pt x="16913859" y="149860"/>
                  </a:cubicBezTo>
                  <a:cubicBezTo>
                    <a:pt x="16911320" y="168910"/>
                    <a:pt x="16897350" y="191770"/>
                    <a:pt x="16887190" y="204470"/>
                  </a:cubicBezTo>
                  <a:cubicBezTo>
                    <a:pt x="16879570" y="213360"/>
                    <a:pt x="16873220" y="218440"/>
                    <a:pt x="16863059" y="222250"/>
                  </a:cubicBezTo>
                  <a:cubicBezTo>
                    <a:pt x="16847820" y="228600"/>
                    <a:pt x="16822420" y="234950"/>
                    <a:pt x="16803370" y="231140"/>
                  </a:cubicBezTo>
                  <a:cubicBezTo>
                    <a:pt x="16784320" y="227330"/>
                    <a:pt x="16762731" y="215900"/>
                    <a:pt x="16750031" y="201930"/>
                  </a:cubicBezTo>
                  <a:cubicBezTo>
                    <a:pt x="16737331" y="187960"/>
                    <a:pt x="16727170" y="165100"/>
                    <a:pt x="16725900" y="146050"/>
                  </a:cubicBezTo>
                  <a:cubicBezTo>
                    <a:pt x="16724631" y="127000"/>
                    <a:pt x="16732250" y="101600"/>
                    <a:pt x="16739870" y="87630"/>
                  </a:cubicBezTo>
                  <a:cubicBezTo>
                    <a:pt x="16744950" y="77470"/>
                    <a:pt x="16751300" y="71120"/>
                    <a:pt x="16760190" y="64770"/>
                  </a:cubicBezTo>
                  <a:cubicBezTo>
                    <a:pt x="16772890" y="55880"/>
                    <a:pt x="16797020" y="45720"/>
                    <a:pt x="16814800" y="44450"/>
                  </a:cubicBezTo>
                  <a:cubicBezTo>
                    <a:pt x="16830040" y="43180"/>
                    <a:pt x="16845281" y="44450"/>
                    <a:pt x="16859250" y="52070"/>
                  </a:cubicBezTo>
                  <a:cubicBezTo>
                    <a:pt x="16875759" y="60960"/>
                    <a:pt x="16897350" y="80010"/>
                    <a:pt x="16906240" y="99060"/>
                  </a:cubicBezTo>
                  <a:cubicBezTo>
                    <a:pt x="16915131" y="118110"/>
                    <a:pt x="16915131" y="147320"/>
                    <a:pt x="16910050" y="166370"/>
                  </a:cubicBezTo>
                  <a:cubicBezTo>
                    <a:pt x="16906240" y="181610"/>
                    <a:pt x="16898620" y="194310"/>
                    <a:pt x="16887190" y="204470"/>
                  </a:cubicBezTo>
                  <a:cubicBezTo>
                    <a:pt x="16873220" y="217170"/>
                    <a:pt x="16852900" y="226060"/>
                    <a:pt x="16826231" y="232410"/>
                  </a:cubicBezTo>
                  <a:cubicBezTo>
                    <a:pt x="16779240" y="243840"/>
                    <a:pt x="16711931" y="240030"/>
                    <a:pt x="16623031" y="241300"/>
                  </a:cubicBezTo>
                  <a:cubicBezTo>
                    <a:pt x="16451581" y="243840"/>
                    <a:pt x="16095981" y="224790"/>
                    <a:pt x="15869920" y="229870"/>
                  </a:cubicBezTo>
                  <a:cubicBezTo>
                    <a:pt x="15683231" y="233680"/>
                    <a:pt x="15537181" y="259080"/>
                    <a:pt x="15360650" y="261620"/>
                  </a:cubicBezTo>
                  <a:cubicBezTo>
                    <a:pt x="15170150" y="264160"/>
                    <a:pt x="14988540" y="245110"/>
                    <a:pt x="14767559" y="243840"/>
                  </a:cubicBezTo>
                  <a:cubicBezTo>
                    <a:pt x="14490700" y="241300"/>
                    <a:pt x="14180820" y="261620"/>
                    <a:pt x="13827759" y="259080"/>
                  </a:cubicBezTo>
                  <a:cubicBezTo>
                    <a:pt x="13370559" y="255270"/>
                    <a:pt x="12786360" y="214630"/>
                    <a:pt x="12252960" y="209550"/>
                  </a:cubicBezTo>
                  <a:cubicBezTo>
                    <a:pt x="11704320" y="204470"/>
                    <a:pt x="11173460" y="228600"/>
                    <a:pt x="10580370" y="227330"/>
                  </a:cubicBezTo>
                  <a:cubicBezTo>
                    <a:pt x="9908540" y="226060"/>
                    <a:pt x="8919210" y="190500"/>
                    <a:pt x="8428990" y="193040"/>
                  </a:cubicBezTo>
                  <a:cubicBezTo>
                    <a:pt x="8174990" y="194310"/>
                    <a:pt x="8054340" y="210820"/>
                    <a:pt x="7849870" y="209550"/>
                  </a:cubicBezTo>
                  <a:cubicBezTo>
                    <a:pt x="7621270" y="208280"/>
                    <a:pt x="7246620" y="175260"/>
                    <a:pt x="7120890" y="182880"/>
                  </a:cubicBezTo>
                  <a:cubicBezTo>
                    <a:pt x="7076440" y="185420"/>
                    <a:pt x="7054850" y="201930"/>
                    <a:pt x="7030720" y="196850"/>
                  </a:cubicBezTo>
                  <a:cubicBezTo>
                    <a:pt x="7011670" y="193040"/>
                    <a:pt x="6992620" y="180340"/>
                    <a:pt x="6982460" y="165100"/>
                  </a:cubicBezTo>
                  <a:cubicBezTo>
                    <a:pt x="6972300" y="151130"/>
                    <a:pt x="6967220" y="127000"/>
                    <a:pt x="6968490" y="109220"/>
                  </a:cubicBezTo>
                  <a:cubicBezTo>
                    <a:pt x="6969760" y="91440"/>
                    <a:pt x="6981190" y="69850"/>
                    <a:pt x="6993890" y="57150"/>
                  </a:cubicBezTo>
                  <a:cubicBezTo>
                    <a:pt x="7007860" y="44450"/>
                    <a:pt x="7023100" y="36830"/>
                    <a:pt x="7048500" y="35560"/>
                  </a:cubicBezTo>
                  <a:cubicBezTo>
                    <a:pt x="7098030" y="33020"/>
                    <a:pt x="7232650" y="92710"/>
                    <a:pt x="7279640" y="99060"/>
                  </a:cubicBezTo>
                  <a:cubicBezTo>
                    <a:pt x="7299960" y="101600"/>
                    <a:pt x="7308850" y="93980"/>
                    <a:pt x="7322820" y="99060"/>
                  </a:cubicBezTo>
                  <a:cubicBezTo>
                    <a:pt x="7340600" y="104140"/>
                    <a:pt x="7363460" y="121920"/>
                    <a:pt x="7374890" y="135890"/>
                  </a:cubicBezTo>
                  <a:cubicBezTo>
                    <a:pt x="7383780" y="147320"/>
                    <a:pt x="7388860" y="160020"/>
                    <a:pt x="7390130" y="175260"/>
                  </a:cubicBezTo>
                  <a:cubicBezTo>
                    <a:pt x="7391400" y="193040"/>
                    <a:pt x="7385050" y="222250"/>
                    <a:pt x="7374890" y="237490"/>
                  </a:cubicBezTo>
                  <a:cubicBezTo>
                    <a:pt x="7367270" y="250190"/>
                    <a:pt x="7357110" y="257810"/>
                    <a:pt x="7341870" y="265430"/>
                  </a:cubicBezTo>
                  <a:cubicBezTo>
                    <a:pt x="7320280" y="276860"/>
                    <a:pt x="7294880" y="283210"/>
                    <a:pt x="7250430" y="287020"/>
                  </a:cubicBezTo>
                  <a:cubicBezTo>
                    <a:pt x="7136130" y="298450"/>
                    <a:pt x="6830060" y="264160"/>
                    <a:pt x="6633210" y="265430"/>
                  </a:cubicBezTo>
                  <a:cubicBezTo>
                    <a:pt x="6454140" y="266700"/>
                    <a:pt x="6334760" y="283210"/>
                    <a:pt x="6117590" y="290830"/>
                  </a:cubicBezTo>
                  <a:cubicBezTo>
                    <a:pt x="5749290" y="303530"/>
                    <a:pt x="5214620" y="322580"/>
                    <a:pt x="4625340" y="321310"/>
                  </a:cubicBezTo>
                  <a:cubicBezTo>
                    <a:pt x="3766820" y="318770"/>
                    <a:pt x="1988820" y="247650"/>
                    <a:pt x="1460500" y="237490"/>
                  </a:cubicBezTo>
                  <a:cubicBezTo>
                    <a:pt x="1283970" y="233680"/>
                    <a:pt x="1224280" y="231140"/>
                    <a:pt x="1107440" y="233680"/>
                  </a:cubicBezTo>
                  <a:cubicBezTo>
                    <a:pt x="993140" y="236220"/>
                    <a:pt x="899160" y="251460"/>
                    <a:pt x="765810" y="254000"/>
                  </a:cubicBezTo>
                  <a:cubicBezTo>
                    <a:pt x="577850" y="257810"/>
                    <a:pt x="171450" y="248920"/>
                    <a:pt x="85090" y="240030"/>
                  </a:cubicBezTo>
                  <a:cubicBezTo>
                    <a:pt x="64770" y="237490"/>
                    <a:pt x="58420" y="237490"/>
                    <a:pt x="46990" y="232410"/>
                  </a:cubicBezTo>
                  <a:cubicBezTo>
                    <a:pt x="35560" y="227330"/>
                    <a:pt x="24130" y="218440"/>
                    <a:pt x="16510" y="207010"/>
                  </a:cubicBezTo>
                  <a:cubicBezTo>
                    <a:pt x="7620" y="193040"/>
                    <a:pt x="0" y="170180"/>
                    <a:pt x="1270" y="152400"/>
                  </a:cubicBezTo>
                  <a:cubicBezTo>
                    <a:pt x="2540" y="134620"/>
                    <a:pt x="13970" y="113030"/>
                    <a:pt x="26670" y="100330"/>
                  </a:cubicBezTo>
                  <a:cubicBezTo>
                    <a:pt x="39370" y="87630"/>
                    <a:pt x="78740" y="77470"/>
                    <a:pt x="78740" y="77470"/>
                  </a:cubicBezTo>
                </a:path>
              </a:pathLst>
            </a:custGeom>
            <a:solidFill>
              <a:srgbClr val="BBEAFF"/>
            </a:solidFill>
            <a:ln>
              <a:noFill/>
            </a:ln>
          </p:spPr>
        </p:sp>
      </p:grpSp>
      <p:grpSp>
        <p:nvGrpSpPr>
          <p:cNvPr id="18" name="Group 18"/>
          <p:cNvGrpSpPr/>
          <p:nvPr/>
        </p:nvGrpSpPr>
        <p:grpSpPr>
          <a:xfrm>
            <a:off x="15557646" y="4976326"/>
            <a:ext cx="331470" cy="4854892"/>
            <a:chOff x="0" y="0"/>
            <a:chExt cx="441960" cy="6473190"/>
          </a:xfrm>
        </p:grpSpPr>
        <p:sp>
          <p:nvSpPr>
            <p:cNvPr id="19" name="Freeform 19"/>
            <p:cNvSpPr/>
            <p:nvPr/>
          </p:nvSpPr>
          <p:spPr>
            <a:xfrm>
              <a:off x="35560" y="49530"/>
              <a:ext cx="368300" cy="6375400"/>
            </a:xfrm>
            <a:custGeom>
              <a:avLst/>
              <a:gdLst/>
              <a:ahLst/>
              <a:cxnLst/>
              <a:rect l="l" t="t" r="r" b="b"/>
              <a:pathLst>
                <a:path w="368300" h="6375400">
                  <a:moveTo>
                    <a:pt x="90170" y="6292850"/>
                  </a:moveTo>
                  <a:cubicBezTo>
                    <a:pt x="93980" y="6041390"/>
                    <a:pt x="130810" y="5811520"/>
                    <a:pt x="142240" y="5585460"/>
                  </a:cubicBezTo>
                  <a:cubicBezTo>
                    <a:pt x="158750" y="5270500"/>
                    <a:pt x="166370" y="4785360"/>
                    <a:pt x="153670" y="4450080"/>
                  </a:cubicBezTo>
                  <a:cubicBezTo>
                    <a:pt x="143510" y="4182110"/>
                    <a:pt x="118110" y="3957320"/>
                    <a:pt x="93980" y="3726180"/>
                  </a:cubicBezTo>
                  <a:cubicBezTo>
                    <a:pt x="71120" y="3512820"/>
                    <a:pt x="30480" y="3332480"/>
                    <a:pt x="16510" y="3114040"/>
                  </a:cubicBezTo>
                  <a:cubicBezTo>
                    <a:pt x="0" y="2863850"/>
                    <a:pt x="10160" y="2527300"/>
                    <a:pt x="15240" y="2305050"/>
                  </a:cubicBezTo>
                  <a:cubicBezTo>
                    <a:pt x="19050" y="2147570"/>
                    <a:pt x="20320" y="2071370"/>
                    <a:pt x="33020" y="1903730"/>
                  </a:cubicBezTo>
                  <a:cubicBezTo>
                    <a:pt x="54610" y="1620520"/>
                    <a:pt x="153670" y="1029970"/>
                    <a:pt x="161290" y="760730"/>
                  </a:cubicBezTo>
                  <a:cubicBezTo>
                    <a:pt x="165100" y="613410"/>
                    <a:pt x="161290" y="520700"/>
                    <a:pt x="142240" y="419100"/>
                  </a:cubicBezTo>
                  <a:cubicBezTo>
                    <a:pt x="125730" y="332740"/>
                    <a:pt x="90170" y="232410"/>
                    <a:pt x="64770" y="186690"/>
                  </a:cubicBezTo>
                  <a:cubicBezTo>
                    <a:pt x="52070" y="163830"/>
                    <a:pt x="34290" y="156210"/>
                    <a:pt x="27940" y="142240"/>
                  </a:cubicBezTo>
                  <a:cubicBezTo>
                    <a:pt x="22860" y="130810"/>
                    <a:pt x="20320" y="121920"/>
                    <a:pt x="21590" y="109220"/>
                  </a:cubicBezTo>
                  <a:cubicBezTo>
                    <a:pt x="22860" y="91440"/>
                    <a:pt x="31750" y="60960"/>
                    <a:pt x="40640" y="45720"/>
                  </a:cubicBezTo>
                  <a:cubicBezTo>
                    <a:pt x="46990" y="34290"/>
                    <a:pt x="53340" y="27940"/>
                    <a:pt x="64770" y="21590"/>
                  </a:cubicBezTo>
                  <a:cubicBezTo>
                    <a:pt x="80010" y="12700"/>
                    <a:pt x="107950" y="1270"/>
                    <a:pt x="129540" y="1270"/>
                  </a:cubicBezTo>
                  <a:cubicBezTo>
                    <a:pt x="151130" y="1270"/>
                    <a:pt x="176530" y="13970"/>
                    <a:pt x="191770" y="24130"/>
                  </a:cubicBezTo>
                  <a:cubicBezTo>
                    <a:pt x="201930" y="31750"/>
                    <a:pt x="208280" y="38100"/>
                    <a:pt x="214630" y="49530"/>
                  </a:cubicBezTo>
                  <a:cubicBezTo>
                    <a:pt x="223520" y="66040"/>
                    <a:pt x="232410" y="92710"/>
                    <a:pt x="231140" y="114300"/>
                  </a:cubicBezTo>
                  <a:cubicBezTo>
                    <a:pt x="229870" y="135890"/>
                    <a:pt x="218440" y="160020"/>
                    <a:pt x="204470" y="176530"/>
                  </a:cubicBezTo>
                  <a:cubicBezTo>
                    <a:pt x="190500" y="191770"/>
                    <a:pt x="163830" y="204470"/>
                    <a:pt x="146050" y="209550"/>
                  </a:cubicBezTo>
                  <a:cubicBezTo>
                    <a:pt x="133350" y="213360"/>
                    <a:pt x="124460" y="212090"/>
                    <a:pt x="111760" y="209550"/>
                  </a:cubicBezTo>
                  <a:cubicBezTo>
                    <a:pt x="93980" y="205740"/>
                    <a:pt x="66040" y="191770"/>
                    <a:pt x="52070" y="180340"/>
                  </a:cubicBezTo>
                  <a:cubicBezTo>
                    <a:pt x="41910" y="171450"/>
                    <a:pt x="38100" y="163830"/>
                    <a:pt x="33020" y="152400"/>
                  </a:cubicBezTo>
                  <a:cubicBezTo>
                    <a:pt x="26670" y="135890"/>
                    <a:pt x="19050" y="106680"/>
                    <a:pt x="22860" y="86360"/>
                  </a:cubicBezTo>
                  <a:cubicBezTo>
                    <a:pt x="26670" y="66040"/>
                    <a:pt x="40640" y="41910"/>
                    <a:pt x="55880" y="27940"/>
                  </a:cubicBezTo>
                  <a:cubicBezTo>
                    <a:pt x="72390" y="13970"/>
                    <a:pt x="96520" y="2540"/>
                    <a:pt x="118110" y="1270"/>
                  </a:cubicBezTo>
                  <a:cubicBezTo>
                    <a:pt x="139700" y="0"/>
                    <a:pt x="166370" y="8890"/>
                    <a:pt x="182880" y="17780"/>
                  </a:cubicBezTo>
                  <a:cubicBezTo>
                    <a:pt x="194310" y="24130"/>
                    <a:pt x="199390" y="29210"/>
                    <a:pt x="208280" y="40640"/>
                  </a:cubicBezTo>
                  <a:cubicBezTo>
                    <a:pt x="224790" y="59690"/>
                    <a:pt x="250190" y="90170"/>
                    <a:pt x="269240" y="132080"/>
                  </a:cubicBezTo>
                  <a:cubicBezTo>
                    <a:pt x="302260" y="204470"/>
                    <a:pt x="339090" y="335280"/>
                    <a:pt x="353060" y="448310"/>
                  </a:cubicBezTo>
                  <a:cubicBezTo>
                    <a:pt x="368300" y="576580"/>
                    <a:pt x="355600" y="713740"/>
                    <a:pt x="344170" y="863600"/>
                  </a:cubicBezTo>
                  <a:cubicBezTo>
                    <a:pt x="330200" y="1041400"/>
                    <a:pt x="285750" y="1267460"/>
                    <a:pt x="265430" y="1446530"/>
                  </a:cubicBezTo>
                  <a:cubicBezTo>
                    <a:pt x="248920" y="1600200"/>
                    <a:pt x="237490" y="1723390"/>
                    <a:pt x="228600" y="1874520"/>
                  </a:cubicBezTo>
                  <a:cubicBezTo>
                    <a:pt x="218440" y="2045970"/>
                    <a:pt x="214630" y="2231390"/>
                    <a:pt x="213360" y="2421890"/>
                  </a:cubicBezTo>
                  <a:cubicBezTo>
                    <a:pt x="210820" y="2628900"/>
                    <a:pt x="204470" y="2854960"/>
                    <a:pt x="218440" y="3068320"/>
                  </a:cubicBezTo>
                  <a:cubicBezTo>
                    <a:pt x="232410" y="3277870"/>
                    <a:pt x="271780" y="3475990"/>
                    <a:pt x="293370" y="3689350"/>
                  </a:cubicBezTo>
                  <a:cubicBezTo>
                    <a:pt x="316230" y="3916680"/>
                    <a:pt x="336550" y="4171950"/>
                    <a:pt x="346710" y="4396740"/>
                  </a:cubicBezTo>
                  <a:cubicBezTo>
                    <a:pt x="355600" y="4601210"/>
                    <a:pt x="356870" y="4782820"/>
                    <a:pt x="355600" y="4982210"/>
                  </a:cubicBezTo>
                  <a:cubicBezTo>
                    <a:pt x="354330" y="5189220"/>
                    <a:pt x="355600" y="5398770"/>
                    <a:pt x="339090" y="5614670"/>
                  </a:cubicBezTo>
                  <a:cubicBezTo>
                    <a:pt x="321310" y="5843270"/>
                    <a:pt x="283210" y="6221730"/>
                    <a:pt x="246380" y="6315710"/>
                  </a:cubicBezTo>
                  <a:cubicBezTo>
                    <a:pt x="236220" y="6342380"/>
                    <a:pt x="228600" y="6352540"/>
                    <a:pt x="213360" y="6361430"/>
                  </a:cubicBezTo>
                  <a:cubicBezTo>
                    <a:pt x="199390" y="6370320"/>
                    <a:pt x="176530" y="6375400"/>
                    <a:pt x="158750" y="6372860"/>
                  </a:cubicBezTo>
                  <a:cubicBezTo>
                    <a:pt x="140970" y="6370320"/>
                    <a:pt x="120650" y="6358890"/>
                    <a:pt x="109220" y="6346190"/>
                  </a:cubicBezTo>
                  <a:cubicBezTo>
                    <a:pt x="97790" y="6332220"/>
                    <a:pt x="90170" y="6292850"/>
                    <a:pt x="90170" y="6292850"/>
                  </a:cubicBezTo>
                </a:path>
              </a:pathLst>
            </a:custGeom>
            <a:solidFill>
              <a:srgbClr val="BBEAFF"/>
            </a:solidFill>
            <a:ln>
              <a:noFill/>
            </a:ln>
          </p:spPr>
        </p:sp>
      </p:grpSp>
      <p:sp>
        <p:nvSpPr>
          <p:cNvPr id="20" name="TextBox 20"/>
          <p:cNvSpPr txBox="1"/>
          <p:nvPr/>
        </p:nvSpPr>
        <p:spPr>
          <a:xfrm>
            <a:off x="8553332" y="5355264"/>
            <a:ext cx="7004314" cy="4258056"/>
          </a:xfrm>
          <a:prstGeom prst="rect">
            <a:avLst/>
          </a:prstGeom>
        </p:spPr>
        <p:txBody>
          <a:bodyPr lIns="0" tIns="0" rIns="0" bIns="0" rtlCol="0" anchor="t">
            <a:spAutoFit/>
          </a:bodyPr>
          <a:lstStyle/>
          <a:p>
            <a:pPr marL="1049274" lvl="1" indent="-524637">
              <a:lnSpc>
                <a:spcPts val="6803"/>
              </a:lnSpc>
              <a:buFont typeface="Arial"/>
              <a:buChar char="•"/>
            </a:pPr>
            <a:r>
              <a:rPr lang="en-US" sz="4859" dirty="0">
                <a:solidFill>
                  <a:srgbClr val="083349"/>
                </a:solidFill>
                <a:latin typeface="Gliker condensed"/>
              </a:rPr>
              <a:t>Website Builder Plans</a:t>
            </a:r>
          </a:p>
          <a:p>
            <a:pPr marL="2098548" lvl="2" indent="-699516">
              <a:lnSpc>
                <a:spcPts val="6803"/>
              </a:lnSpc>
              <a:buFont typeface="Arial"/>
              <a:buChar char="⚬"/>
            </a:pPr>
            <a:r>
              <a:rPr lang="en-US" sz="4859" dirty="0">
                <a:solidFill>
                  <a:srgbClr val="083349"/>
                </a:solidFill>
                <a:latin typeface="Gliker condensed"/>
              </a:rPr>
              <a:t>Average $200/year</a:t>
            </a:r>
          </a:p>
          <a:p>
            <a:pPr marL="2098548" lvl="2" indent="-699516">
              <a:lnSpc>
                <a:spcPts val="6803"/>
              </a:lnSpc>
              <a:buFont typeface="Arial"/>
              <a:buChar char="⚬"/>
            </a:pPr>
            <a:r>
              <a:rPr lang="en-US" sz="4859" dirty="0">
                <a:solidFill>
                  <a:srgbClr val="083349"/>
                </a:solidFill>
                <a:latin typeface="Gliker condensed"/>
              </a:rPr>
              <a:t>DIY Design</a:t>
            </a:r>
          </a:p>
          <a:p>
            <a:pPr marL="2098548" lvl="2" indent="-699516">
              <a:lnSpc>
                <a:spcPts val="6803"/>
              </a:lnSpc>
              <a:buFont typeface="Arial"/>
              <a:buChar char="⚬"/>
            </a:pPr>
            <a:r>
              <a:rPr lang="en-US" sz="4859" dirty="0" err="1">
                <a:solidFill>
                  <a:srgbClr val="083349"/>
                </a:solidFill>
                <a:latin typeface="Gliker condensed"/>
              </a:rPr>
              <a:t>Hosting+Domain</a:t>
            </a:r>
            <a:r>
              <a:rPr lang="en-US" sz="4859" dirty="0">
                <a:solidFill>
                  <a:srgbClr val="083349"/>
                </a:solidFill>
                <a:latin typeface="Gliker condensed"/>
              </a:rPr>
              <a:t> included</a:t>
            </a:r>
          </a:p>
          <a:p>
            <a:pPr marL="1049274" lvl="1" indent="-524637">
              <a:lnSpc>
                <a:spcPts val="6803"/>
              </a:lnSpc>
              <a:buFont typeface="Arial"/>
              <a:buChar char="•"/>
            </a:pPr>
            <a:r>
              <a:rPr lang="en-US" sz="4859" dirty="0">
                <a:solidFill>
                  <a:srgbClr val="083349"/>
                </a:solidFill>
                <a:latin typeface="Gliker condensed"/>
              </a:rPr>
              <a:t>More Info: </a:t>
            </a:r>
            <a:r>
              <a:rPr lang="en-US" sz="4859" u="sng" dirty="0">
                <a:solidFill>
                  <a:srgbClr val="083349"/>
                </a:solidFill>
                <a:latin typeface="Gliker condensed"/>
                <a:hlinkClick r:id="rId8" tooltip="https://www.forbes.com/advisor/business/software/how-much-does-a-website-cost/"/>
              </a:rPr>
              <a:t>Article Link</a:t>
            </a:r>
          </a:p>
        </p:txBody>
      </p:sp>
      <p:sp>
        <p:nvSpPr>
          <p:cNvPr id="21" name="TextBox 7">
            <a:extLst>
              <a:ext uri="{FF2B5EF4-FFF2-40B4-BE49-F238E27FC236}">
                <a16:creationId xmlns:a16="http://schemas.microsoft.com/office/drawing/2014/main" id="{D0CC32AB-51C9-507D-80F0-ECA0669C7C7C}"/>
              </a:ext>
            </a:extLst>
          </p:cNvPr>
          <p:cNvSpPr txBox="1"/>
          <p:nvPr/>
        </p:nvSpPr>
        <p:spPr>
          <a:xfrm>
            <a:off x="780233" y="673922"/>
            <a:ext cx="16440967" cy="3402778"/>
          </a:xfrm>
          <a:prstGeom prst="rect">
            <a:avLst/>
          </a:prstGeom>
        </p:spPr>
        <p:txBody>
          <a:bodyPr lIns="0" tIns="0" rIns="0" bIns="0" rtlCol="0" anchor="t">
            <a:spAutoFit/>
          </a:bodyPr>
          <a:lstStyle/>
          <a:p>
            <a:pPr algn="ctr">
              <a:lnSpc>
                <a:spcPts val="13205"/>
              </a:lnSpc>
            </a:pPr>
            <a:r>
              <a:rPr lang="en-US" sz="12226" dirty="0">
                <a:solidFill>
                  <a:schemeClr val="bg1"/>
                </a:solidFill>
                <a:latin typeface="Genty Sans"/>
              </a:rPr>
              <a:t>What does a</a:t>
            </a:r>
          </a:p>
          <a:p>
            <a:pPr algn="ctr">
              <a:lnSpc>
                <a:spcPts val="13205"/>
              </a:lnSpc>
            </a:pPr>
            <a:r>
              <a:rPr lang="en-US" sz="12226" dirty="0">
                <a:solidFill>
                  <a:schemeClr val="bg1"/>
                </a:solidFill>
                <a:latin typeface="Genty Sans"/>
              </a:rPr>
              <a:t> website cost?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622033" y="791045"/>
            <a:ext cx="17104842" cy="9016395"/>
            <a:chOff x="0" y="0"/>
            <a:chExt cx="22806456" cy="12021860"/>
          </a:xfrm>
        </p:grpSpPr>
        <p:sp>
          <p:nvSpPr>
            <p:cNvPr id="3" name="Freeform 3"/>
            <p:cNvSpPr/>
            <p:nvPr/>
          </p:nvSpPr>
          <p:spPr>
            <a:xfrm>
              <a:off x="0" y="0"/>
              <a:ext cx="12021860" cy="12021860"/>
            </a:xfrm>
            <a:custGeom>
              <a:avLst/>
              <a:gdLst/>
              <a:ahLst/>
              <a:cxnLst/>
              <a:rect l="l" t="t" r="r" b="b"/>
              <a:pathLst>
                <a:path w="12021860" h="12021860">
                  <a:moveTo>
                    <a:pt x="0" y="0"/>
                  </a:moveTo>
                  <a:lnTo>
                    <a:pt x="12021860" y="0"/>
                  </a:lnTo>
                  <a:lnTo>
                    <a:pt x="12021860"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0784597" y="0"/>
              <a:ext cx="12021860" cy="12021860"/>
            </a:xfrm>
            <a:custGeom>
              <a:avLst/>
              <a:gdLst/>
              <a:ahLst/>
              <a:cxnLst/>
              <a:rect l="l" t="t" r="r" b="b"/>
              <a:pathLst>
                <a:path w="12021860" h="12021860">
                  <a:moveTo>
                    <a:pt x="0" y="0"/>
                  </a:moveTo>
                  <a:lnTo>
                    <a:pt x="12021859" y="0"/>
                  </a:lnTo>
                  <a:lnTo>
                    <a:pt x="12021859"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grpSp>
        <p:nvGrpSpPr>
          <p:cNvPr id="5" name="Group 5"/>
          <p:cNvGrpSpPr/>
          <p:nvPr/>
        </p:nvGrpSpPr>
        <p:grpSpPr>
          <a:xfrm>
            <a:off x="0" y="0"/>
            <a:ext cx="18434051" cy="4496416"/>
            <a:chOff x="0" y="0"/>
            <a:chExt cx="24578734" cy="5995222"/>
          </a:xfrm>
        </p:grpSpPr>
        <p:pic>
          <p:nvPicPr>
            <p:cNvPr id="6" name="Picture 6"/>
            <p:cNvPicPr>
              <a:picLocks noChangeAspect="1"/>
            </p:cNvPicPr>
            <p:nvPr/>
          </p:nvPicPr>
          <p:blipFill>
            <a:blip r:embed="rId5"/>
            <a:srcRect t="33738" b="33738"/>
            <a:stretch>
              <a:fillRect/>
            </a:stretch>
          </p:blipFill>
          <p:spPr>
            <a:xfrm flipH="1">
              <a:off x="0" y="0"/>
              <a:ext cx="24578734" cy="5995222"/>
            </a:xfrm>
            <a:prstGeom prst="rect">
              <a:avLst/>
            </a:prstGeom>
          </p:spPr>
        </p:pic>
      </p:grpSp>
      <p:sp>
        <p:nvSpPr>
          <p:cNvPr id="7" name="TextBox 7"/>
          <p:cNvSpPr txBox="1"/>
          <p:nvPr/>
        </p:nvSpPr>
        <p:spPr>
          <a:xfrm>
            <a:off x="923516" y="613494"/>
            <a:ext cx="16440967" cy="3402778"/>
          </a:xfrm>
          <a:prstGeom prst="rect">
            <a:avLst/>
          </a:prstGeom>
        </p:spPr>
        <p:txBody>
          <a:bodyPr lIns="0" tIns="0" rIns="0" bIns="0" rtlCol="0" anchor="t">
            <a:spAutoFit/>
          </a:bodyPr>
          <a:lstStyle/>
          <a:p>
            <a:pPr algn="ctr">
              <a:lnSpc>
                <a:spcPts val="13205"/>
              </a:lnSpc>
            </a:pPr>
            <a:r>
              <a:rPr lang="en-US" sz="12226" dirty="0">
                <a:solidFill>
                  <a:srgbClr val="0066C2"/>
                </a:solidFill>
                <a:latin typeface="Genty Sans"/>
              </a:rPr>
              <a:t>Getting help </a:t>
            </a:r>
          </a:p>
          <a:p>
            <a:pPr algn="ctr">
              <a:lnSpc>
                <a:spcPts val="13205"/>
              </a:lnSpc>
            </a:pPr>
            <a:r>
              <a:rPr lang="en-US" sz="12226" dirty="0">
                <a:solidFill>
                  <a:srgbClr val="0066C2"/>
                </a:solidFill>
                <a:latin typeface="Genty Sans"/>
              </a:rPr>
              <a:t>with website costs</a:t>
            </a:r>
          </a:p>
        </p:txBody>
      </p:sp>
      <p:sp>
        <p:nvSpPr>
          <p:cNvPr id="8" name="Freeform 8"/>
          <p:cNvSpPr/>
          <p:nvPr/>
        </p:nvSpPr>
        <p:spPr>
          <a:xfrm>
            <a:off x="5255486" y="4334639"/>
            <a:ext cx="8012571" cy="5524173"/>
          </a:xfrm>
          <a:custGeom>
            <a:avLst/>
            <a:gdLst/>
            <a:ahLst/>
            <a:cxnLst/>
            <a:rect l="l" t="t" r="r" b="b"/>
            <a:pathLst>
              <a:path w="13591453" h="5524173">
                <a:moveTo>
                  <a:pt x="0" y="0"/>
                </a:moveTo>
                <a:lnTo>
                  <a:pt x="13591454" y="0"/>
                </a:lnTo>
                <a:lnTo>
                  <a:pt x="13591454" y="5524173"/>
                </a:lnTo>
                <a:lnTo>
                  <a:pt x="0" y="5524173"/>
                </a:lnTo>
                <a:lnTo>
                  <a:pt x="0" y="0"/>
                </a:lnTo>
                <a:close/>
              </a:path>
            </a:pathLst>
          </a:custGeom>
          <a:blipFill>
            <a:blip r:embed="rId6">
              <a:extLst>
                <a:ext uri="{96DAC541-7B7A-43D3-8B79-37D633B846F1}">
                  <asvg:svgBlip xmlns:asvg="http://schemas.microsoft.com/office/drawing/2016/SVG/main" r:embed="rId7"/>
                </a:ext>
              </a:extLst>
            </a:blip>
            <a:stretch>
              <a:fillRect l="-47"/>
            </a:stretch>
          </a:blipFill>
        </p:spPr>
      </p:sp>
      <p:grpSp>
        <p:nvGrpSpPr>
          <p:cNvPr id="10" name="Group 10"/>
          <p:cNvGrpSpPr/>
          <p:nvPr/>
        </p:nvGrpSpPr>
        <p:grpSpPr>
          <a:xfrm rot="176016">
            <a:off x="5056576" y="4963304"/>
            <a:ext cx="382905" cy="3429000"/>
            <a:chOff x="0" y="0"/>
            <a:chExt cx="510540" cy="4572000"/>
          </a:xfrm>
        </p:grpSpPr>
        <p:sp>
          <p:nvSpPr>
            <p:cNvPr id="11" name="Freeform 11"/>
            <p:cNvSpPr/>
            <p:nvPr/>
          </p:nvSpPr>
          <p:spPr>
            <a:xfrm>
              <a:off x="40640" y="48260"/>
              <a:ext cx="436880" cy="4475480"/>
            </a:xfrm>
            <a:custGeom>
              <a:avLst/>
              <a:gdLst/>
              <a:ahLst/>
              <a:cxnLst/>
              <a:rect l="l" t="t" r="r" b="b"/>
              <a:pathLst>
                <a:path w="436880" h="4475480">
                  <a:moveTo>
                    <a:pt x="181610" y="123190"/>
                  </a:moveTo>
                  <a:cubicBezTo>
                    <a:pt x="220980" y="763270"/>
                    <a:pt x="306070" y="1052830"/>
                    <a:pt x="294640" y="1148080"/>
                  </a:cubicBezTo>
                  <a:cubicBezTo>
                    <a:pt x="290830" y="1182370"/>
                    <a:pt x="279400" y="1200150"/>
                    <a:pt x="265430" y="1215390"/>
                  </a:cubicBezTo>
                  <a:cubicBezTo>
                    <a:pt x="254000" y="1228090"/>
                    <a:pt x="238760" y="1235710"/>
                    <a:pt x="223520" y="1240790"/>
                  </a:cubicBezTo>
                  <a:cubicBezTo>
                    <a:pt x="208280" y="1245870"/>
                    <a:pt x="190500" y="1247140"/>
                    <a:pt x="175260" y="1244600"/>
                  </a:cubicBezTo>
                  <a:cubicBezTo>
                    <a:pt x="160020" y="1242060"/>
                    <a:pt x="142240" y="1236980"/>
                    <a:pt x="129540" y="1225550"/>
                  </a:cubicBezTo>
                  <a:cubicBezTo>
                    <a:pt x="113030" y="1211580"/>
                    <a:pt x="101600" y="1197610"/>
                    <a:pt x="91440" y="1163320"/>
                  </a:cubicBezTo>
                  <a:cubicBezTo>
                    <a:pt x="60960" y="1055370"/>
                    <a:pt x="109220" y="632460"/>
                    <a:pt x="92710" y="436880"/>
                  </a:cubicBezTo>
                  <a:cubicBezTo>
                    <a:pt x="81280" y="303530"/>
                    <a:pt x="31750" y="162560"/>
                    <a:pt x="35560" y="101600"/>
                  </a:cubicBezTo>
                  <a:cubicBezTo>
                    <a:pt x="36830" y="77470"/>
                    <a:pt x="41910" y="67310"/>
                    <a:pt x="50800" y="53340"/>
                  </a:cubicBezTo>
                  <a:cubicBezTo>
                    <a:pt x="58420" y="39370"/>
                    <a:pt x="71120" y="26670"/>
                    <a:pt x="85090" y="17780"/>
                  </a:cubicBezTo>
                  <a:cubicBezTo>
                    <a:pt x="99060" y="8890"/>
                    <a:pt x="114300" y="2540"/>
                    <a:pt x="132080" y="2540"/>
                  </a:cubicBezTo>
                  <a:cubicBezTo>
                    <a:pt x="153670" y="2540"/>
                    <a:pt x="185420" y="8890"/>
                    <a:pt x="204470" y="22860"/>
                  </a:cubicBezTo>
                  <a:cubicBezTo>
                    <a:pt x="223520" y="36830"/>
                    <a:pt x="233680" y="57150"/>
                    <a:pt x="243840" y="86360"/>
                  </a:cubicBezTo>
                  <a:cubicBezTo>
                    <a:pt x="262890" y="138430"/>
                    <a:pt x="265430" y="214630"/>
                    <a:pt x="274320" y="318770"/>
                  </a:cubicBezTo>
                  <a:cubicBezTo>
                    <a:pt x="292100" y="532130"/>
                    <a:pt x="309880" y="1008380"/>
                    <a:pt x="313690" y="1299210"/>
                  </a:cubicBezTo>
                  <a:cubicBezTo>
                    <a:pt x="316230" y="1532890"/>
                    <a:pt x="298450" y="1703070"/>
                    <a:pt x="304800" y="1929130"/>
                  </a:cubicBezTo>
                  <a:cubicBezTo>
                    <a:pt x="311150" y="2193290"/>
                    <a:pt x="349250" y="2518410"/>
                    <a:pt x="361950" y="2787650"/>
                  </a:cubicBezTo>
                  <a:cubicBezTo>
                    <a:pt x="373380" y="3025140"/>
                    <a:pt x="369570" y="3270250"/>
                    <a:pt x="381000" y="3458210"/>
                  </a:cubicBezTo>
                  <a:cubicBezTo>
                    <a:pt x="389890" y="3594100"/>
                    <a:pt x="410210" y="3708400"/>
                    <a:pt x="415290" y="3810000"/>
                  </a:cubicBezTo>
                  <a:cubicBezTo>
                    <a:pt x="419100" y="3888740"/>
                    <a:pt x="417830" y="3938270"/>
                    <a:pt x="417830" y="4018280"/>
                  </a:cubicBezTo>
                  <a:cubicBezTo>
                    <a:pt x="417830" y="4126230"/>
                    <a:pt x="436880" y="4328160"/>
                    <a:pt x="416560" y="4396740"/>
                  </a:cubicBezTo>
                  <a:cubicBezTo>
                    <a:pt x="407670" y="4425950"/>
                    <a:pt x="396240" y="4441190"/>
                    <a:pt x="379730" y="4453890"/>
                  </a:cubicBezTo>
                  <a:cubicBezTo>
                    <a:pt x="361950" y="4466590"/>
                    <a:pt x="332740" y="4472940"/>
                    <a:pt x="313690" y="4472940"/>
                  </a:cubicBezTo>
                  <a:cubicBezTo>
                    <a:pt x="297180" y="4472940"/>
                    <a:pt x="283210" y="4465320"/>
                    <a:pt x="270510" y="4457700"/>
                  </a:cubicBezTo>
                  <a:cubicBezTo>
                    <a:pt x="257810" y="4450080"/>
                    <a:pt x="246380" y="4437380"/>
                    <a:pt x="238760" y="4424680"/>
                  </a:cubicBezTo>
                  <a:cubicBezTo>
                    <a:pt x="231140" y="4411980"/>
                    <a:pt x="226060" y="4395470"/>
                    <a:pt x="226060" y="4380230"/>
                  </a:cubicBezTo>
                  <a:cubicBezTo>
                    <a:pt x="226060" y="4362450"/>
                    <a:pt x="231140" y="4337050"/>
                    <a:pt x="242570" y="4321810"/>
                  </a:cubicBezTo>
                  <a:cubicBezTo>
                    <a:pt x="254000" y="4305300"/>
                    <a:pt x="273050" y="4291330"/>
                    <a:pt x="292100" y="4284980"/>
                  </a:cubicBezTo>
                  <a:cubicBezTo>
                    <a:pt x="311150" y="4278630"/>
                    <a:pt x="337820" y="4281170"/>
                    <a:pt x="354330" y="4284980"/>
                  </a:cubicBezTo>
                  <a:cubicBezTo>
                    <a:pt x="365760" y="4287520"/>
                    <a:pt x="373380" y="4292600"/>
                    <a:pt x="382270" y="4300220"/>
                  </a:cubicBezTo>
                  <a:cubicBezTo>
                    <a:pt x="394970" y="4311650"/>
                    <a:pt x="410210" y="4333240"/>
                    <a:pt x="415290" y="4352290"/>
                  </a:cubicBezTo>
                  <a:cubicBezTo>
                    <a:pt x="420370" y="4371340"/>
                    <a:pt x="419100" y="4395470"/>
                    <a:pt x="411480" y="4413250"/>
                  </a:cubicBezTo>
                  <a:cubicBezTo>
                    <a:pt x="403860" y="4431030"/>
                    <a:pt x="389890" y="4451350"/>
                    <a:pt x="370840" y="4460240"/>
                  </a:cubicBezTo>
                  <a:cubicBezTo>
                    <a:pt x="347980" y="4471670"/>
                    <a:pt x="303530" y="4472940"/>
                    <a:pt x="280670" y="4464050"/>
                  </a:cubicBezTo>
                  <a:cubicBezTo>
                    <a:pt x="261620" y="4456430"/>
                    <a:pt x="245110" y="4434840"/>
                    <a:pt x="236220" y="4420870"/>
                  </a:cubicBezTo>
                  <a:cubicBezTo>
                    <a:pt x="229870" y="4410710"/>
                    <a:pt x="228600" y="4400550"/>
                    <a:pt x="227330" y="4390390"/>
                  </a:cubicBezTo>
                  <a:cubicBezTo>
                    <a:pt x="226060" y="4380230"/>
                    <a:pt x="224790" y="4371340"/>
                    <a:pt x="227330" y="4359910"/>
                  </a:cubicBezTo>
                  <a:cubicBezTo>
                    <a:pt x="231140" y="4343400"/>
                    <a:pt x="242570" y="4318000"/>
                    <a:pt x="256540" y="4305300"/>
                  </a:cubicBezTo>
                  <a:cubicBezTo>
                    <a:pt x="270510" y="4291330"/>
                    <a:pt x="297180" y="4282440"/>
                    <a:pt x="313690" y="4279900"/>
                  </a:cubicBezTo>
                  <a:cubicBezTo>
                    <a:pt x="325120" y="4277360"/>
                    <a:pt x="332740" y="4278630"/>
                    <a:pt x="344170" y="4282440"/>
                  </a:cubicBezTo>
                  <a:cubicBezTo>
                    <a:pt x="359410" y="4287520"/>
                    <a:pt x="383540" y="4300220"/>
                    <a:pt x="396240" y="4315460"/>
                  </a:cubicBezTo>
                  <a:cubicBezTo>
                    <a:pt x="408940" y="4330700"/>
                    <a:pt x="417830" y="4354830"/>
                    <a:pt x="419100" y="4372610"/>
                  </a:cubicBezTo>
                  <a:cubicBezTo>
                    <a:pt x="420370" y="4389120"/>
                    <a:pt x="415290" y="4404360"/>
                    <a:pt x="408940" y="4418330"/>
                  </a:cubicBezTo>
                  <a:cubicBezTo>
                    <a:pt x="402590" y="4432300"/>
                    <a:pt x="393700" y="4445000"/>
                    <a:pt x="379730" y="4453890"/>
                  </a:cubicBezTo>
                  <a:cubicBezTo>
                    <a:pt x="363220" y="4465320"/>
                    <a:pt x="335280" y="4475480"/>
                    <a:pt x="313690" y="4472940"/>
                  </a:cubicBezTo>
                  <a:cubicBezTo>
                    <a:pt x="292100" y="4470400"/>
                    <a:pt x="267970" y="4457700"/>
                    <a:pt x="252730" y="4442460"/>
                  </a:cubicBezTo>
                  <a:cubicBezTo>
                    <a:pt x="238760" y="4427220"/>
                    <a:pt x="233680" y="4411980"/>
                    <a:pt x="226060" y="4380230"/>
                  </a:cubicBezTo>
                  <a:cubicBezTo>
                    <a:pt x="204470" y="4284980"/>
                    <a:pt x="217170" y="3970020"/>
                    <a:pt x="207010" y="3793490"/>
                  </a:cubicBezTo>
                  <a:cubicBezTo>
                    <a:pt x="198120" y="3647440"/>
                    <a:pt x="180340" y="3544570"/>
                    <a:pt x="171450" y="3392170"/>
                  </a:cubicBezTo>
                  <a:cubicBezTo>
                    <a:pt x="160020" y="3188970"/>
                    <a:pt x="167640" y="2797810"/>
                    <a:pt x="151130" y="2680970"/>
                  </a:cubicBezTo>
                  <a:cubicBezTo>
                    <a:pt x="146050" y="2642870"/>
                    <a:pt x="137160" y="2642870"/>
                    <a:pt x="132080" y="2604770"/>
                  </a:cubicBezTo>
                  <a:cubicBezTo>
                    <a:pt x="115570" y="2493010"/>
                    <a:pt x="109220" y="2185670"/>
                    <a:pt x="102870" y="1934210"/>
                  </a:cubicBezTo>
                  <a:cubicBezTo>
                    <a:pt x="95250" y="1609090"/>
                    <a:pt x="105410" y="1120140"/>
                    <a:pt x="95250" y="819150"/>
                  </a:cubicBezTo>
                  <a:cubicBezTo>
                    <a:pt x="87630" y="614680"/>
                    <a:pt x="74930" y="435610"/>
                    <a:pt x="62230" y="303530"/>
                  </a:cubicBezTo>
                  <a:cubicBezTo>
                    <a:pt x="54610" y="220980"/>
                    <a:pt x="31750" y="146050"/>
                    <a:pt x="35560" y="101600"/>
                  </a:cubicBezTo>
                  <a:cubicBezTo>
                    <a:pt x="38100" y="80010"/>
                    <a:pt x="40640" y="67310"/>
                    <a:pt x="50800" y="53340"/>
                  </a:cubicBezTo>
                  <a:cubicBezTo>
                    <a:pt x="62230" y="35560"/>
                    <a:pt x="86360" y="15240"/>
                    <a:pt x="107950" y="7620"/>
                  </a:cubicBezTo>
                  <a:cubicBezTo>
                    <a:pt x="129540" y="0"/>
                    <a:pt x="161290" y="2540"/>
                    <a:pt x="181610" y="10160"/>
                  </a:cubicBezTo>
                  <a:cubicBezTo>
                    <a:pt x="198120" y="16510"/>
                    <a:pt x="212090" y="27940"/>
                    <a:pt x="222250" y="40640"/>
                  </a:cubicBezTo>
                  <a:cubicBezTo>
                    <a:pt x="232410" y="53340"/>
                    <a:pt x="237490" y="63500"/>
                    <a:pt x="243840" y="86360"/>
                  </a:cubicBezTo>
                  <a:cubicBezTo>
                    <a:pt x="261620" y="143510"/>
                    <a:pt x="281940" y="270510"/>
                    <a:pt x="292100" y="397510"/>
                  </a:cubicBezTo>
                  <a:cubicBezTo>
                    <a:pt x="307340" y="593090"/>
                    <a:pt x="318770" y="1033780"/>
                    <a:pt x="294640" y="1148080"/>
                  </a:cubicBezTo>
                  <a:cubicBezTo>
                    <a:pt x="287020" y="1183640"/>
                    <a:pt x="279400" y="1200150"/>
                    <a:pt x="265430" y="1215390"/>
                  </a:cubicBezTo>
                  <a:cubicBezTo>
                    <a:pt x="254000" y="1228090"/>
                    <a:pt x="240030" y="1236980"/>
                    <a:pt x="223520" y="1240790"/>
                  </a:cubicBezTo>
                  <a:cubicBezTo>
                    <a:pt x="203200" y="1245870"/>
                    <a:pt x="170180" y="1245870"/>
                    <a:pt x="151130" y="1238250"/>
                  </a:cubicBezTo>
                  <a:cubicBezTo>
                    <a:pt x="134620" y="1231900"/>
                    <a:pt x="121920" y="1220470"/>
                    <a:pt x="111760" y="1207770"/>
                  </a:cubicBezTo>
                  <a:cubicBezTo>
                    <a:pt x="101600" y="1195070"/>
                    <a:pt x="97790" y="1187450"/>
                    <a:pt x="91440" y="1163320"/>
                  </a:cubicBezTo>
                  <a:cubicBezTo>
                    <a:pt x="66040" y="1074420"/>
                    <a:pt x="17780" y="703580"/>
                    <a:pt x="10160" y="508000"/>
                  </a:cubicBezTo>
                  <a:cubicBezTo>
                    <a:pt x="3810" y="351790"/>
                    <a:pt x="0" y="144780"/>
                    <a:pt x="30480" y="82550"/>
                  </a:cubicBezTo>
                  <a:cubicBezTo>
                    <a:pt x="41910" y="59690"/>
                    <a:pt x="57150" y="52070"/>
                    <a:pt x="73660" y="45720"/>
                  </a:cubicBezTo>
                  <a:cubicBezTo>
                    <a:pt x="90170" y="39370"/>
                    <a:pt x="115570" y="41910"/>
                    <a:pt x="130810" y="46990"/>
                  </a:cubicBezTo>
                  <a:cubicBezTo>
                    <a:pt x="143510" y="50800"/>
                    <a:pt x="154940" y="58420"/>
                    <a:pt x="162560" y="69850"/>
                  </a:cubicBezTo>
                  <a:cubicBezTo>
                    <a:pt x="172720" y="82550"/>
                    <a:pt x="181610" y="123190"/>
                    <a:pt x="181610" y="123190"/>
                  </a:cubicBezTo>
                </a:path>
              </a:pathLst>
            </a:custGeom>
            <a:solidFill>
              <a:srgbClr val="BBEAFF"/>
            </a:solidFill>
            <a:ln>
              <a:noFill/>
            </a:ln>
          </p:spPr>
        </p:sp>
      </p:grpSp>
      <p:grpSp>
        <p:nvGrpSpPr>
          <p:cNvPr id="12" name="Group 12"/>
          <p:cNvGrpSpPr/>
          <p:nvPr/>
        </p:nvGrpSpPr>
        <p:grpSpPr>
          <a:xfrm>
            <a:off x="5124789" y="8270454"/>
            <a:ext cx="286703" cy="1566862"/>
            <a:chOff x="0" y="0"/>
            <a:chExt cx="382270" cy="2089150"/>
          </a:xfrm>
        </p:grpSpPr>
        <p:sp>
          <p:nvSpPr>
            <p:cNvPr id="13" name="Freeform 13"/>
            <p:cNvSpPr/>
            <p:nvPr/>
          </p:nvSpPr>
          <p:spPr>
            <a:xfrm>
              <a:off x="34290" y="48260"/>
              <a:ext cx="306070" cy="1996440"/>
            </a:xfrm>
            <a:custGeom>
              <a:avLst/>
              <a:gdLst/>
              <a:ahLst/>
              <a:cxnLst/>
              <a:rect l="l" t="t" r="r" b="b"/>
              <a:pathLst>
                <a:path w="306070" h="1996440">
                  <a:moveTo>
                    <a:pt x="175260" y="77470"/>
                  </a:moveTo>
                  <a:cubicBezTo>
                    <a:pt x="229870" y="581660"/>
                    <a:pt x="224790" y="708660"/>
                    <a:pt x="233680" y="869950"/>
                  </a:cubicBezTo>
                  <a:cubicBezTo>
                    <a:pt x="246380" y="1084580"/>
                    <a:pt x="293370" y="1459230"/>
                    <a:pt x="297180" y="1620520"/>
                  </a:cubicBezTo>
                  <a:cubicBezTo>
                    <a:pt x="298450" y="1697990"/>
                    <a:pt x="306070" y="1734820"/>
                    <a:pt x="290830" y="1791970"/>
                  </a:cubicBezTo>
                  <a:cubicBezTo>
                    <a:pt x="273050" y="1858010"/>
                    <a:pt x="214630" y="1972310"/>
                    <a:pt x="182880" y="1990090"/>
                  </a:cubicBezTo>
                  <a:cubicBezTo>
                    <a:pt x="170180" y="1996440"/>
                    <a:pt x="161290" y="1992630"/>
                    <a:pt x="148590" y="1988820"/>
                  </a:cubicBezTo>
                  <a:cubicBezTo>
                    <a:pt x="130810" y="1983740"/>
                    <a:pt x="104140" y="1969770"/>
                    <a:pt x="90170" y="1953260"/>
                  </a:cubicBezTo>
                  <a:cubicBezTo>
                    <a:pt x="76200" y="1936750"/>
                    <a:pt x="67310" y="1907540"/>
                    <a:pt x="64770" y="1889760"/>
                  </a:cubicBezTo>
                  <a:cubicBezTo>
                    <a:pt x="63500" y="1877060"/>
                    <a:pt x="63500" y="1868170"/>
                    <a:pt x="68580" y="1855470"/>
                  </a:cubicBezTo>
                  <a:cubicBezTo>
                    <a:pt x="74930" y="1838960"/>
                    <a:pt x="90170" y="1812290"/>
                    <a:pt x="106680" y="1799590"/>
                  </a:cubicBezTo>
                  <a:cubicBezTo>
                    <a:pt x="124460" y="1786890"/>
                    <a:pt x="153670" y="1778000"/>
                    <a:pt x="171450" y="1776730"/>
                  </a:cubicBezTo>
                  <a:cubicBezTo>
                    <a:pt x="184150" y="1775460"/>
                    <a:pt x="193040" y="1778000"/>
                    <a:pt x="205740" y="1783080"/>
                  </a:cubicBezTo>
                  <a:cubicBezTo>
                    <a:pt x="222250" y="1790700"/>
                    <a:pt x="247650" y="1805940"/>
                    <a:pt x="260350" y="1823720"/>
                  </a:cubicBezTo>
                  <a:cubicBezTo>
                    <a:pt x="273050" y="1841500"/>
                    <a:pt x="278130" y="1870710"/>
                    <a:pt x="278130" y="1889760"/>
                  </a:cubicBezTo>
                  <a:cubicBezTo>
                    <a:pt x="278130" y="1902460"/>
                    <a:pt x="276860" y="1912620"/>
                    <a:pt x="270510" y="1924050"/>
                  </a:cubicBezTo>
                  <a:cubicBezTo>
                    <a:pt x="262890" y="1940560"/>
                    <a:pt x="245110" y="1964690"/>
                    <a:pt x="226060" y="1976120"/>
                  </a:cubicBezTo>
                  <a:cubicBezTo>
                    <a:pt x="208280" y="1987550"/>
                    <a:pt x="181610" y="1992630"/>
                    <a:pt x="160020" y="1990090"/>
                  </a:cubicBezTo>
                  <a:cubicBezTo>
                    <a:pt x="138430" y="1987550"/>
                    <a:pt x="113030" y="1977390"/>
                    <a:pt x="97790" y="1962150"/>
                  </a:cubicBezTo>
                  <a:cubicBezTo>
                    <a:pt x="82550" y="1946910"/>
                    <a:pt x="69850" y="1918970"/>
                    <a:pt x="66040" y="1901190"/>
                  </a:cubicBezTo>
                  <a:cubicBezTo>
                    <a:pt x="63500" y="1888490"/>
                    <a:pt x="63500" y="1879600"/>
                    <a:pt x="66040" y="1866900"/>
                  </a:cubicBezTo>
                  <a:cubicBezTo>
                    <a:pt x="69850" y="1849120"/>
                    <a:pt x="82550" y="1821180"/>
                    <a:pt x="97790" y="1805940"/>
                  </a:cubicBezTo>
                  <a:cubicBezTo>
                    <a:pt x="113030" y="1790700"/>
                    <a:pt x="161290" y="1780540"/>
                    <a:pt x="160020" y="1778000"/>
                  </a:cubicBezTo>
                  <a:cubicBezTo>
                    <a:pt x="158750" y="1775460"/>
                    <a:pt x="95250" y="1812290"/>
                    <a:pt x="78740" y="1798320"/>
                  </a:cubicBezTo>
                  <a:cubicBezTo>
                    <a:pt x="49530" y="1775460"/>
                    <a:pt x="85090" y="1649730"/>
                    <a:pt x="82550" y="1550670"/>
                  </a:cubicBezTo>
                  <a:cubicBezTo>
                    <a:pt x="77470" y="1399540"/>
                    <a:pt x="48260" y="1192530"/>
                    <a:pt x="38100" y="981710"/>
                  </a:cubicBezTo>
                  <a:cubicBezTo>
                    <a:pt x="24130" y="716280"/>
                    <a:pt x="0" y="201930"/>
                    <a:pt x="16510" y="85090"/>
                  </a:cubicBezTo>
                  <a:cubicBezTo>
                    <a:pt x="20320" y="55880"/>
                    <a:pt x="21590" y="45720"/>
                    <a:pt x="33020" y="31750"/>
                  </a:cubicBezTo>
                  <a:cubicBezTo>
                    <a:pt x="44450" y="17780"/>
                    <a:pt x="63500" y="5080"/>
                    <a:pt x="82550" y="2540"/>
                  </a:cubicBezTo>
                  <a:cubicBezTo>
                    <a:pt x="102870" y="0"/>
                    <a:pt x="137160" y="11430"/>
                    <a:pt x="152400" y="25400"/>
                  </a:cubicBezTo>
                  <a:cubicBezTo>
                    <a:pt x="166370" y="38100"/>
                    <a:pt x="175260" y="77470"/>
                    <a:pt x="175260" y="77470"/>
                  </a:cubicBezTo>
                </a:path>
              </a:pathLst>
            </a:custGeom>
            <a:solidFill>
              <a:srgbClr val="BBEAFF"/>
            </a:solidFill>
            <a:ln>
              <a:noFill/>
            </a:ln>
          </p:spPr>
        </p:sp>
      </p:grpSp>
      <p:grpSp>
        <p:nvGrpSpPr>
          <p:cNvPr id="14" name="Group 14"/>
          <p:cNvGrpSpPr/>
          <p:nvPr/>
        </p:nvGrpSpPr>
        <p:grpSpPr>
          <a:xfrm>
            <a:off x="5042885" y="9427826"/>
            <a:ext cx="415993" cy="621504"/>
            <a:chOff x="0" y="0"/>
            <a:chExt cx="318770" cy="476250"/>
          </a:xfrm>
        </p:grpSpPr>
        <p:sp>
          <p:nvSpPr>
            <p:cNvPr id="15" name="Freeform 15"/>
            <p:cNvSpPr/>
            <p:nvPr/>
          </p:nvSpPr>
          <p:spPr>
            <a:xfrm>
              <a:off x="48260" y="48260"/>
              <a:ext cx="215900" cy="382270"/>
            </a:xfrm>
            <a:custGeom>
              <a:avLst/>
              <a:gdLst/>
              <a:ahLst/>
              <a:cxnLst/>
              <a:rect l="l" t="t" r="r" b="b"/>
              <a:pathLst>
                <a:path w="215900" h="382270">
                  <a:moveTo>
                    <a:pt x="215900" y="81280"/>
                  </a:moveTo>
                  <a:cubicBezTo>
                    <a:pt x="208280" y="266700"/>
                    <a:pt x="175260" y="339090"/>
                    <a:pt x="142240" y="363220"/>
                  </a:cubicBezTo>
                  <a:cubicBezTo>
                    <a:pt x="119380" y="379730"/>
                    <a:pt x="83820" y="382270"/>
                    <a:pt x="62230" y="377190"/>
                  </a:cubicBezTo>
                  <a:cubicBezTo>
                    <a:pt x="44450" y="373380"/>
                    <a:pt x="27940" y="358140"/>
                    <a:pt x="17780" y="344170"/>
                  </a:cubicBezTo>
                  <a:cubicBezTo>
                    <a:pt x="7620" y="330200"/>
                    <a:pt x="1270" y="308610"/>
                    <a:pt x="2540" y="290830"/>
                  </a:cubicBezTo>
                  <a:cubicBezTo>
                    <a:pt x="3810" y="273050"/>
                    <a:pt x="10160" y="251460"/>
                    <a:pt x="22860" y="238760"/>
                  </a:cubicBezTo>
                  <a:cubicBezTo>
                    <a:pt x="38100" y="222250"/>
                    <a:pt x="74930" y="208280"/>
                    <a:pt x="97790" y="208280"/>
                  </a:cubicBezTo>
                  <a:cubicBezTo>
                    <a:pt x="116840" y="208280"/>
                    <a:pt x="135890" y="219710"/>
                    <a:pt x="148590" y="231140"/>
                  </a:cubicBezTo>
                  <a:cubicBezTo>
                    <a:pt x="161290" y="242570"/>
                    <a:pt x="172720" y="262890"/>
                    <a:pt x="175260" y="279400"/>
                  </a:cubicBezTo>
                  <a:cubicBezTo>
                    <a:pt x="177800" y="297180"/>
                    <a:pt x="173990" y="318770"/>
                    <a:pt x="166370" y="334010"/>
                  </a:cubicBezTo>
                  <a:cubicBezTo>
                    <a:pt x="158750" y="349250"/>
                    <a:pt x="144780" y="367030"/>
                    <a:pt x="127000" y="373380"/>
                  </a:cubicBezTo>
                  <a:cubicBezTo>
                    <a:pt x="106680" y="381000"/>
                    <a:pt x="66040" y="382270"/>
                    <a:pt x="45720" y="369570"/>
                  </a:cubicBezTo>
                  <a:cubicBezTo>
                    <a:pt x="25400" y="356870"/>
                    <a:pt x="5080" y="322580"/>
                    <a:pt x="2540" y="299720"/>
                  </a:cubicBezTo>
                  <a:cubicBezTo>
                    <a:pt x="0" y="281940"/>
                    <a:pt x="8890" y="261620"/>
                    <a:pt x="17780" y="246380"/>
                  </a:cubicBezTo>
                  <a:cubicBezTo>
                    <a:pt x="26670" y="231140"/>
                    <a:pt x="46990" y="228600"/>
                    <a:pt x="55880" y="209550"/>
                  </a:cubicBezTo>
                  <a:cubicBezTo>
                    <a:pt x="71120" y="175260"/>
                    <a:pt x="54610" y="74930"/>
                    <a:pt x="67310" y="44450"/>
                  </a:cubicBezTo>
                  <a:cubicBezTo>
                    <a:pt x="73660" y="29210"/>
                    <a:pt x="80010" y="22860"/>
                    <a:pt x="91440" y="16510"/>
                  </a:cubicBezTo>
                  <a:cubicBezTo>
                    <a:pt x="105410" y="7620"/>
                    <a:pt x="128270" y="0"/>
                    <a:pt x="146050" y="2540"/>
                  </a:cubicBezTo>
                  <a:cubicBezTo>
                    <a:pt x="163830" y="5080"/>
                    <a:pt x="184150" y="16510"/>
                    <a:pt x="195580" y="29210"/>
                  </a:cubicBezTo>
                  <a:cubicBezTo>
                    <a:pt x="207010" y="41910"/>
                    <a:pt x="215900" y="81280"/>
                    <a:pt x="215900" y="81280"/>
                  </a:cubicBezTo>
                </a:path>
              </a:pathLst>
            </a:custGeom>
            <a:solidFill>
              <a:srgbClr val="BBEAFF"/>
            </a:solidFill>
            <a:ln>
              <a:noFill/>
            </a:ln>
          </p:spPr>
        </p:sp>
      </p:grpSp>
      <p:grpSp>
        <p:nvGrpSpPr>
          <p:cNvPr id="16" name="Group 16"/>
          <p:cNvGrpSpPr/>
          <p:nvPr/>
        </p:nvGrpSpPr>
        <p:grpSpPr>
          <a:xfrm>
            <a:off x="5131576" y="9707878"/>
            <a:ext cx="8127411" cy="261340"/>
            <a:chOff x="0" y="0"/>
            <a:chExt cx="17014190" cy="421640"/>
          </a:xfrm>
        </p:grpSpPr>
        <p:sp>
          <p:nvSpPr>
            <p:cNvPr id="17" name="Freeform 17"/>
            <p:cNvSpPr/>
            <p:nvPr/>
          </p:nvSpPr>
          <p:spPr>
            <a:xfrm>
              <a:off x="49530" y="49530"/>
              <a:ext cx="16916400" cy="322580"/>
            </a:xfrm>
            <a:custGeom>
              <a:avLst/>
              <a:gdLst/>
              <a:ahLst/>
              <a:cxnLst/>
              <a:rect l="l" t="t" r="r" b="b"/>
              <a:pathLst>
                <a:path w="16916400" h="322580">
                  <a:moveTo>
                    <a:pt x="78740" y="77470"/>
                  </a:moveTo>
                  <a:cubicBezTo>
                    <a:pt x="899160" y="55880"/>
                    <a:pt x="925830" y="45720"/>
                    <a:pt x="986790" y="40640"/>
                  </a:cubicBezTo>
                  <a:cubicBezTo>
                    <a:pt x="1065530" y="34290"/>
                    <a:pt x="1131570" y="33020"/>
                    <a:pt x="1259840" y="33020"/>
                  </a:cubicBezTo>
                  <a:cubicBezTo>
                    <a:pt x="1565910" y="31750"/>
                    <a:pt x="2299970" y="49530"/>
                    <a:pt x="2811780" y="64770"/>
                  </a:cubicBezTo>
                  <a:cubicBezTo>
                    <a:pt x="3312160" y="78740"/>
                    <a:pt x="3766820" y="110490"/>
                    <a:pt x="4296410" y="119380"/>
                  </a:cubicBezTo>
                  <a:cubicBezTo>
                    <a:pt x="4906010" y="129540"/>
                    <a:pt x="5867400" y="118110"/>
                    <a:pt x="6263640" y="109220"/>
                  </a:cubicBezTo>
                  <a:cubicBezTo>
                    <a:pt x="6435090" y="105410"/>
                    <a:pt x="6497320" y="95250"/>
                    <a:pt x="6631940" y="95250"/>
                  </a:cubicBezTo>
                  <a:cubicBezTo>
                    <a:pt x="6795770" y="95250"/>
                    <a:pt x="7057390" y="116840"/>
                    <a:pt x="7175500" y="111760"/>
                  </a:cubicBezTo>
                  <a:cubicBezTo>
                    <a:pt x="7232650" y="109220"/>
                    <a:pt x="7266940" y="92710"/>
                    <a:pt x="7301230" y="96520"/>
                  </a:cubicBezTo>
                  <a:cubicBezTo>
                    <a:pt x="7325360" y="99060"/>
                    <a:pt x="7345680" y="106680"/>
                    <a:pt x="7360920" y="119380"/>
                  </a:cubicBezTo>
                  <a:cubicBezTo>
                    <a:pt x="7376160" y="132080"/>
                    <a:pt x="7387590" y="156210"/>
                    <a:pt x="7390130" y="175260"/>
                  </a:cubicBezTo>
                  <a:cubicBezTo>
                    <a:pt x="7392670" y="195580"/>
                    <a:pt x="7386320" y="220980"/>
                    <a:pt x="7374890" y="237490"/>
                  </a:cubicBezTo>
                  <a:cubicBezTo>
                    <a:pt x="7363460" y="254000"/>
                    <a:pt x="7348220" y="269240"/>
                    <a:pt x="7321550" y="273050"/>
                  </a:cubicBezTo>
                  <a:cubicBezTo>
                    <a:pt x="7261860" y="283210"/>
                    <a:pt x="7061200" y="215900"/>
                    <a:pt x="7012940" y="190500"/>
                  </a:cubicBezTo>
                  <a:cubicBezTo>
                    <a:pt x="6996430" y="181610"/>
                    <a:pt x="6990080" y="175260"/>
                    <a:pt x="6982460" y="165100"/>
                  </a:cubicBezTo>
                  <a:cubicBezTo>
                    <a:pt x="6974840" y="154940"/>
                    <a:pt x="6969760" y="142240"/>
                    <a:pt x="6968490" y="128270"/>
                  </a:cubicBezTo>
                  <a:cubicBezTo>
                    <a:pt x="6967220" y="111760"/>
                    <a:pt x="6971030" y="87630"/>
                    <a:pt x="6981190" y="72390"/>
                  </a:cubicBezTo>
                  <a:cubicBezTo>
                    <a:pt x="6991350" y="57150"/>
                    <a:pt x="7007860" y="46990"/>
                    <a:pt x="7028180" y="38100"/>
                  </a:cubicBezTo>
                  <a:cubicBezTo>
                    <a:pt x="7057390" y="25400"/>
                    <a:pt x="7100570" y="16510"/>
                    <a:pt x="7143750" y="11430"/>
                  </a:cubicBezTo>
                  <a:cubicBezTo>
                    <a:pt x="7195820" y="5080"/>
                    <a:pt x="7250430" y="7620"/>
                    <a:pt x="7321550" y="7620"/>
                  </a:cubicBezTo>
                  <a:cubicBezTo>
                    <a:pt x="7425690" y="7620"/>
                    <a:pt x="7559040" y="20320"/>
                    <a:pt x="7707630" y="20320"/>
                  </a:cubicBezTo>
                  <a:cubicBezTo>
                    <a:pt x="7910830" y="21590"/>
                    <a:pt x="8168640" y="0"/>
                    <a:pt x="8428990" y="1270"/>
                  </a:cubicBezTo>
                  <a:cubicBezTo>
                    <a:pt x="8736330" y="2540"/>
                    <a:pt x="9003030" y="25400"/>
                    <a:pt x="9434830" y="34290"/>
                  </a:cubicBezTo>
                  <a:cubicBezTo>
                    <a:pt x="10218420" y="49530"/>
                    <a:pt x="12009120" y="41910"/>
                    <a:pt x="12744450" y="57150"/>
                  </a:cubicBezTo>
                  <a:cubicBezTo>
                    <a:pt x="13111481" y="64770"/>
                    <a:pt x="13313409" y="82550"/>
                    <a:pt x="13569950" y="85090"/>
                  </a:cubicBezTo>
                  <a:cubicBezTo>
                    <a:pt x="13794740" y="86360"/>
                    <a:pt x="13962381" y="74930"/>
                    <a:pt x="14202409" y="73660"/>
                  </a:cubicBezTo>
                  <a:cubicBezTo>
                    <a:pt x="14519909" y="72390"/>
                    <a:pt x="14999970" y="88900"/>
                    <a:pt x="15306040" y="82550"/>
                  </a:cubicBezTo>
                  <a:cubicBezTo>
                    <a:pt x="15523209" y="77470"/>
                    <a:pt x="15670531" y="58420"/>
                    <a:pt x="15863570" y="54610"/>
                  </a:cubicBezTo>
                  <a:cubicBezTo>
                    <a:pt x="16073120" y="50800"/>
                    <a:pt x="16343631" y="69850"/>
                    <a:pt x="16518890" y="64770"/>
                  </a:cubicBezTo>
                  <a:cubicBezTo>
                    <a:pt x="16637000" y="62230"/>
                    <a:pt x="16752570" y="38100"/>
                    <a:pt x="16814800" y="44450"/>
                  </a:cubicBezTo>
                  <a:cubicBezTo>
                    <a:pt x="16844009" y="48260"/>
                    <a:pt x="16861790" y="50800"/>
                    <a:pt x="16878300" y="63500"/>
                  </a:cubicBezTo>
                  <a:cubicBezTo>
                    <a:pt x="16894809" y="76200"/>
                    <a:pt x="16908781" y="100330"/>
                    <a:pt x="16912590" y="120650"/>
                  </a:cubicBezTo>
                  <a:cubicBezTo>
                    <a:pt x="16916400" y="140970"/>
                    <a:pt x="16910050" y="170180"/>
                    <a:pt x="16901159" y="186690"/>
                  </a:cubicBezTo>
                  <a:cubicBezTo>
                    <a:pt x="16893540" y="200660"/>
                    <a:pt x="16882109" y="210820"/>
                    <a:pt x="16869409" y="218440"/>
                  </a:cubicBezTo>
                  <a:cubicBezTo>
                    <a:pt x="16856709" y="226060"/>
                    <a:pt x="16840200" y="231140"/>
                    <a:pt x="16826231" y="232410"/>
                  </a:cubicBezTo>
                  <a:cubicBezTo>
                    <a:pt x="16814800" y="233680"/>
                    <a:pt x="16804640" y="232410"/>
                    <a:pt x="16793209" y="228600"/>
                  </a:cubicBezTo>
                  <a:cubicBezTo>
                    <a:pt x="16777970" y="222250"/>
                    <a:pt x="16755109" y="209550"/>
                    <a:pt x="16743681" y="194310"/>
                  </a:cubicBezTo>
                  <a:cubicBezTo>
                    <a:pt x="16732250" y="179070"/>
                    <a:pt x="16725900" y="154940"/>
                    <a:pt x="16725900" y="135890"/>
                  </a:cubicBezTo>
                  <a:cubicBezTo>
                    <a:pt x="16725900" y="116840"/>
                    <a:pt x="16734790" y="95250"/>
                    <a:pt x="16746220" y="80010"/>
                  </a:cubicBezTo>
                  <a:cubicBezTo>
                    <a:pt x="16757650" y="64770"/>
                    <a:pt x="16781781" y="52070"/>
                    <a:pt x="16797020" y="46990"/>
                  </a:cubicBezTo>
                  <a:cubicBezTo>
                    <a:pt x="16808450" y="43180"/>
                    <a:pt x="16817340" y="43180"/>
                    <a:pt x="16827500" y="44450"/>
                  </a:cubicBezTo>
                  <a:cubicBezTo>
                    <a:pt x="16837659" y="45720"/>
                    <a:pt x="16846550" y="45720"/>
                    <a:pt x="16856709" y="50800"/>
                  </a:cubicBezTo>
                  <a:cubicBezTo>
                    <a:pt x="16870681" y="58420"/>
                    <a:pt x="16893540" y="74930"/>
                    <a:pt x="16902431" y="91440"/>
                  </a:cubicBezTo>
                  <a:cubicBezTo>
                    <a:pt x="16911320" y="107950"/>
                    <a:pt x="16916400" y="130810"/>
                    <a:pt x="16913859" y="149860"/>
                  </a:cubicBezTo>
                  <a:cubicBezTo>
                    <a:pt x="16911320" y="168910"/>
                    <a:pt x="16897350" y="191770"/>
                    <a:pt x="16887190" y="204470"/>
                  </a:cubicBezTo>
                  <a:cubicBezTo>
                    <a:pt x="16879570" y="213360"/>
                    <a:pt x="16873220" y="218440"/>
                    <a:pt x="16863059" y="222250"/>
                  </a:cubicBezTo>
                  <a:cubicBezTo>
                    <a:pt x="16847820" y="228600"/>
                    <a:pt x="16822420" y="234950"/>
                    <a:pt x="16803370" y="231140"/>
                  </a:cubicBezTo>
                  <a:cubicBezTo>
                    <a:pt x="16784320" y="227330"/>
                    <a:pt x="16762731" y="215900"/>
                    <a:pt x="16750031" y="201930"/>
                  </a:cubicBezTo>
                  <a:cubicBezTo>
                    <a:pt x="16737331" y="187960"/>
                    <a:pt x="16727170" y="165100"/>
                    <a:pt x="16725900" y="146050"/>
                  </a:cubicBezTo>
                  <a:cubicBezTo>
                    <a:pt x="16724631" y="127000"/>
                    <a:pt x="16732250" y="101600"/>
                    <a:pt x="16739870" y="87630"/>
                  </a:cubicBezTo>
                  <a:cubicBezTo>
                    <a:pt x="16744950" y="77470"/>
                    <a:pt x="16751300" y="71120"/>
                    <a:pt x="16760190" y="64770"/>
                  </a:cubicBezTo>
                  <a:cubicBezTo>
                    <a:pt x="16772890" y="55880"/>
                    <a:pt x="16797020" y="45720"/>
                    <a:pt x="16814800" y="44450"/>
                  </a:cubicBezTo>
                  <a:cubicBezTo>
                    <a:pt x="16830040" y="43180"/>
                    <a:pt x="16845281" y="44450"/>
                    <a:pt x="16859250" y="52070"/>
                  </a:cubicBezTo>
                  <a:cubicBezTo>
                    <a:pt x="16875759" y="60960"/>
                    <a:pt x="16897350" y="80010"/>
                    <a:pt x="16906240" y="99060"/>
                  </a:cubicBezTo>
                  <a:cubicBezTo>
                    <a:pt x="16915131" y="118110"/>
                    <a:pt x="16915131" y="147320"/>
                    <a:pt x="16910050" y="166370"/>
                  </a:cubicBezTo>
                  <a:cubicBezTo>
                    <a:pt x="16906240" y="181610"/>
                    <a:pt x="16898620" y="194310"/>
                    <a:pt x="16887190" y="204470"/>
                  </a:cubicBezTo>
                  <a:cubicBezTo>
                    <a:pt x="16873220" y="217170"/>
                    <a:pt x="16852900" y="226060"/>
                    <a:pt x="16826231" y="232410"/>
                  </a:cubicBezTo>
                  <a:cubicBezTo>
                    <a:pt x="16779240" y="243840"/>
                    <a:pt x="16711931" y="240030"/>
                    <a:pt x="16623031" y="241300"/>
                  </a:cubicBezTo>
                  <a:cubicBezTo>
                    <a:pt x="16451581" y="243840"/>
                    <a:pt x="16095981" y="224790"/>
                    <a:pt x="15869920" y="229870"/>
                  </a:cubicBezTo>
                  <a:cubicBezTo>
                    <a:pt x="15683231" y="233680"/>
                    <a:pt x="15537181" y="259080"/>
                    <a:pt x="15360650" y="261620"/>
                  </a:cubicBezTo>
                  <a:cubicBezTo>
                    <a:pt x="15170150" y="264160"/>
                    <a:pt x="14988540" y="245110"/>
                    <a:pt x="14767559" y="243840"/>
                  </a:cubicBezTo>
                  <a:cubicBezTo>
                    <a:pt x="14490700" y="241300"/>
                    <a:pt x="14180820" y="261620"/>
                    <a:pt x="13827759" y="259080"/>
                  </a:cubicBezTo>
                  <a:cubicBezTo>
                    <a:pt x="13370559" y="255270"/>
                    <a:pt x="12786360" y="214630"/>
                    <a:pt x="12252960" y="209550"/>
                  </a:cubicBezTo>
                  <a:cubicBezTo>
                    <a:pt x="11704320" y="204470"/>
                    <a:pt x="11173460" y="228600"/>
                    <a:pt x="10580370" y="227330"/>
                  </a:cubicBezTo>
                  <a:cubicBezTo>
                    <a:pt x="9908540" y="226060"/>
                    <a:pt x="8919210" y="190500"/>
                    <a:pt x="8428990" y="193040"/>
                  </a:cubicBezTo>
                  <a:cubicBezTo>
                    <a:pt x="8174990" y="194310"/>
                    <a:pt x="8054340" y="210820"/>
                    <a:pt x="7849870" y="209550"/>
                  </a:cubicBezTo>
                  <a:cubicBezTo>
                    <a:pt x="7621270" y="208280"/>
                    <a:pt x="7246620" y="175260"/>
                    <a:pt x="7120890" y="182880"/>
                  </a:cubicBezTo>
                  <a:cubicBezTo>
                    <a:pt x="7076440" y="185420"/>
                    <a:pt x="7054850" y="201930"/>
                    <a:pt x="7030720" y="196850"/>
                  </a:cubicBezTo>
                  <a:cubicBezTo>
                    <a:pt x="7011670" y="193040"/>
                    <a:pt x="6992620" y="180340"/>
                    <a:pt x="6982460" y="165100"/>
                  </a:cubicBezTo>
                  <a:cubicBezTo>
                    <a:pt x="6972300" y="151130"/>
                    <a:pt x="6967220" y="127000"/>
                    <a:pt x="6968490" y="109220"/>
                  </a:cubicBezTo>
                  <a:cubicBezTo>
                    <a:pt x="6969760" y="91440"/>
                    <a:pt x="6981190" y="69850"/>
                    <a:pt x="6993890" y="57150"/>
                  </a:cubicBezTo>
                  <a:cubicBezTo>
                    <a:pt x="7007860" y="44450"/>
                    <a:pt x="7023100" y="36830"/>
                    <a:pt x="7048500" y="35560"/>
                  </a:cubicBezTo>
                  <a:cubicBezTo>
                    <a:pt x="7098030" y="33020"/>
                    <a:pt x="7232650" y="92710"/>
                    <a:pt x="7279640" y="99060"/>
                  </a:cubicBezTo>
                  <a:cubicBezTo>
                    <a:pt x="7299960" y="101600"/>
                    <a:pt x="7308850" y="93980"/>
                    <a:pt x="7322820" y="99060"/>
                  </a:cubicBezTo>
                  <a:cubicBezTo>
                    <a:pt x="7340600" y="104140"/>
                    <a:pt x="7363460" y="121920"/>
                    <a:pt x="7374890" y="135890"/>
                  </a:cubicBezTo>
                  <a:cubicBezTo>
                    <a:pt x="7383780" y="147320"/>
                    <a:pt x="7388860" y="160020"/>
                    <a:pt x="7390130" y="175260"/>
                  </a:cubicBezTo>
                  <a:cubicBezTo>
                    <a:pt x="7391400" y="193040"/>
                    <a:pt x="7385050" y="222250"/>
                    <a:pt x="7374890" y="237490"/>
                  </a:cubicBezTo>
                  <a:cubicBezTo>
                    <a:pt x="7367270" y="250190"/>
                    <a:pt x="7357110" y="257810"/>
                    <a:pt x="7341870" y="265430"/>
                  </a:cubicBezTo>
                  <a:cubicBezTo>
                    <a:pt x="7320280" y="276860"/>
                    <a:pt x="7294880" y="283210"/>
                    <a:pt x="7250430" y="287020"/>
                  </a:cubicBezTo>
                  <a:cubicBezTo>
                    <a:pt x="7136130" y="298450"/>
                    <a:pt x="6830060" y="264160"/>
                    <a:pt x="6633210" y="265430"/>
                  </a:cubicBezTo>
                  <a:cubicBezTo>
                    <a:pt x="6454140" y="266700"/>
                    <a:pt x="6334760" y="283210"/>
                    <a:pt x="6117590" y="290830"/>
                  </a:cubicBezTo>
                  <a:cubicBezTo>
                    <a:pt x="5749290" y="303530"/>
                    <a:pt x="5214620" y="322580"/>
                    <a:pt x="4625340" y="321310"/>
                  </a:cubicBezTo>
                  <a:cubicBezTo>
                    <a:pt x="3766820" y="318770"/>
                    <a:pt x="1988820" y="247650"/>
                    <a:pt x="1460500" y="237490"/>
                  </a:cubicBezTo>
                  <a:cubicBezTo>
                    <a:pt x="1283970" y="233680"/>
                    <a:pt x="1224280" y="231140"/>
                    <a:pt x="1107440" y="233680"/>
                  </a:cubicBezTo>
                  <a:cubicBezTo>
                    <a:pt x="993140" y="236220"/>
                    <a:pt x="899160" y="251460"/>
                    <a:pt x="765810" y="254000"/>
                  </a:cubicBezTo>
                  <a:cubicBezTo>
                    <a:pt x="577850" y="257810"/>
                    <a:pt x="171450" y="248920"/>
                    <a:pt x="85090" y="240030"/>
                  </a:cubicBezTo>
                  <a:cubicBezTo>
                    <a:pt x="64770" y="237490"/>
                    <a:pt x="58420" y="237490"/>
                    <a:pt x="46990" y="232410"/>
                  </a:cubicBezTo>
                  <a:cubicBezTo>
                    <a:pt x="35560" y="227330"/>
                    <a:pt x="24130" y="218440"/>
                    <a:pt x="16510" y="207010"/>
                  </a:cubicBezTo>
                  <a:cubicBezTo>
                    <a:pt x="7620" y="193040"/>
                    <a:pt x="0" y="170180"/>
                    <a:pt x="1270" y="152400"/>
                  </a:cubicBezTo>
                  <a:cubicBezTo>
                    <a:pt x="2540" y="134620"/>
                    <a:pt x="13970" y="113030"/>
                    <a:pt x="26670" y="100330"/>
                  </a:cubicBezTo>
                  <a:cubicBezTo>
                    <a:pt x="39370" y="87630"/>
                    <a:pt x="78740" y="77470"/>
                    <a:pt x="78740" y="77470"/>
                  </a:cubicBezTo>
                </a:path>
              </a:pathLst>
            </a:custGeom>
            <a:solidFill>
              <a:srgbClr val="BBEAFF"/>
            </a:solidFill>
            <a:ln>
              <a:noFill/>
            </a:ln>
          </p:spPr>
        </p:sp>
      </p:grpSp>
      <p:grpSp>
        <p:nvGrpSpPr>
          <p:cNvPr id="18" name="Group 18"/>
          <p:cNvGrpSpPr/>
          <p:nvPr/>
        </p:nvGrpSpPr>
        <p:grpSpPr>
          <a:xfrm>
            <a:off x="13052943" y="5003920"/>
            <a:ext cx="331470" cy="4854892"/>
            <a:chOff x="0" y="0"/>
            <a:chExt cx="441960" cy="6473190"/>
          </a:xfrm>
        </p:grpSpPr>
        <p:sp>
          <p:nvSpPr>
            <p:cNvPr id="19" name="Freeform 19"/>
            <p:cNvSpPr/>
            <p:nvPr/>
          </p:nvSpPr>
          <p:spPr>
            <a:xfrm>
              <a:off x="35560" y="49530"/>
              <a:ext cx="368300" cy="6375400"/>
            </a:xfrm>
            <a:custGeom>
              <a:avLst/>
              <a:gdLst/>
              <a:ahLst/>
              <a:cxnLst/>
              <a:rect l="l" t="t" r="r" b="b"/>
              <a:pathLst>
                <a:path w="368300" h="6375400">
                  <a:moveTo>
                    <a:pt x="90170" y="6292850"/>
                  </a:moveTo>
                  <a:cubicBezTo>
                    <a:pt x="93980" y="6041390"/>
                    <a:pt x="130810" y="5811520"/>
                    <a:pt x="142240" y="5585460"/>
                  </a:cubicBezTo>
                  <a:cubicBezTo>
                    <a:pt x="158750" y="5270500"/>
                    <a:pt x="166370" y="4785360"/>
                    <a:pt x="153670" y="4450080"/>
                  </a:cubicBezTo>
                  <a:cubicBezTo>
                    <a:pt x="143510" y="4182110"/>
                    <a:pt x="118110" y="3957320"/>
                    <a:pt x="93980" y="3726180"/>
                  </a:cubicBezTo>
                  <a:cubicBezTo>
                    <a:pt x="71120" y="3512820"/>
                    <a:pt x="30480" y="3332480"/>
                    <a:pt x="16510" y="3114040"/>
                  </a:cubicBezTo>
                  <a:cubicBezTo>
                    <a:pt x="0" y="2863850"/>
                    <a:pt x="10160" y="2527300"/>
                    <a:pt x="15240" y="2305050"/>
                  </a:cubicBezTo>
                  <a:cubicBezTo>
                    <a:pt x="19050" y="2147570"/>
                    <a:pt x="20320" y="2071370"/>
                    <a:pt x="33020" y="1903730"/>
                  </a:cubicBezTo>
                  <a:cubicBezTo>
                    <a:pt x="54610" y="1620520"/>
                    <a:pt x="153670" y="1029970"/>
                    <a:pt x="161290" y="760730"/>
                  </a:cubicBezTo>
                  <a:cubicBezTo>
                    <a:pt x="165100" y="613410"/>
                    <a:pt x="161290" y="520700"/>
                    <a:pt x="142240" y="419100"/>
                  </a:cubicBezTo>
                  <a:cubicBezTo>
                    <a:pt x="125730" y="332740"/>
                    <a:pt x="90170" y="232410"/>
                    <a:pt x="64770" y="186690"/>
                  </a:cubicBezTo>
                  <a:cubicBezTo>
                    <a:pt x="52070" y="163830"/>
                    <a:pt x="34290" y="156210"/>
                    <a:pt x="27940" y="142240"/>
                  </a:cubicBezTo>
                  <a:cubicBezTo>
                    <a:pt x="22860" y="130810"/>
                    <a:pt x="20320" y="121920"/>
                    <a:pt x="21590" y="109220"/>
                  </a:cubicBezTo>
                  <a:cubicBezTo>
                    <a:pt x="22860" y="91440"/>
                    <a:pt x="31750" y="60960"/>
                    <a:pt x="40640" y="45720"/>
                  </a:cubicBezTo>
                  <a:cubicBezTo>
                    <a:pt x="46990" y="34290"/>
                    <a:pt x="53340" y="27940"/>
                    <a:pt x="64770" y="21590"/>
                  </a:cubicBezTo>
                  <a:cubicBezTo>
                    <a:pt x="80010" y="12700"/>
                    <a:pt x="107950" y="1270"/>
                    <a:pt x="129540" y="1270"/>
                  </a:cubicBezTo>
                  <a:cubicBezTo>
                    <a:pt x="151130" y="1270"/>
                    <a:pt x="176530" y="13970"/>
                    <a:pt x="191770" y="24130"/>
                  </a:cubicBezTo>
                  <a:cubicBezTo>
                    <a:pt x="201930" y="31750"/>
                    <a:pt x="208280" y="38100"/>
                    <a:pt x="214630" y="49530"/>
                  </a:cubicBezTo>
                  <a:cubicBezTo>
                    <a:pt x="223520" y="66040"/>
                    <a:pt x="232410" y="92710"/>
                    <a:pt x="231140" y="114300"/>
                  </a:cubicBezTo>
                  <a:cubicBezTo>
                    <a:pt x="229870" y="135890"/>
                    <a:pt x="218440" y="160020"/>
                    <a:pt x="204470" y="176530"/>
                  </a:cubicBezTo>
                  <a:cubicBezTo>
                    <a:pt x="190500" y="191770"/>
                    <a:pt x="163830" y="204470"/>
                    <a:pt x="146050" y="209550"/>
                  </a:cubicBezTo>
                  <a:cubicBezTo>
                    <a:pt x="133350" y="213360"/>
                    <a:pt x="124460" y="212090"/>
                    <a:pt x="111760" y="209550"/>
                  </a:cubicBezTo>
                  <a:cubicBezTo>
                    <a:pt x="93980" y="205740"/>
                    <a:pt x="66040" y="191770"/>
                    <a:pt x="52070" y="180340"/>
                  </a:cubicBezTo>
                  <a:cubicBezTo>
                    <a:pt x="41910" y="171450"/>
                    <a:pt x="38100" y="163830"/>
                    <a:pt x="33020" y="152400"/>
                  </a:cubicBezTo>
                  <a:cubicBezTo>
                    <a:pt x="26670" y="135890"/>
                    <a:pt x="19050" y="106680"/>
                    <a:pt x="22860" y="86360"/>
                  </a:cubicBezTo>
                  <a:cubicBezTo>
                    <a:pt x="26670" y="66040"/>
                    <a:pt x="40640" y="41910"/>
                    <a:pt x="55880" y="27940"/>
                  </a:cubicBezTo>
                  <a:cubicBezTo>
                    <a:pt x="72390" y="13970"/>
                    <a:pt x="96520" y="2540"/>
                    <a:pt x="118110" y="1270"/>
                  </a:cubicBezTo>
                  <a:cubicBezTo>
                    <a:pt x="139700" y="0"/>
                    <a:pt x="166370" y="8890"/>
                    <a:pt x="182880" y="17780"/>
                  </a:cubicBezTo>
                  <a:cubicBezTo>
                    <a:pt x="194310" y="24130"/>
                    <a:pt x="199390" y="29210"/>
                    <a:pt x="208280" y="40640"/>
                  </a:cubicBezTo>
                  <a:cubicBezTo>
                    <a:pt x="224790" y="59690"/>
                    <a:pt x="250190" y="90170"/>
                    <a:pt x="269240" y="132080"/>
                  </a:cubicBezTo>
                  <a:cubicBezTo>
                    <a:pt x="302260" y="204470"/>
                    <a:pt x="339090" y="335280"/>
                    <a:pt x="353060" y="448310"/>
                  </a:cubicBezTo>
                  <a:cubicBezTo>
                    <a:pt x="368300" y="576580"/>
                    <a:pt x="355600" y="713740"/>
                    <a:pt x="344170" y="863600"/>
                  </a:cubicBezTo>
                  <a:cubicBezTo>
                    <a:pt x="330200" y="1041400"/>
                    <a:pt x="285750" y="1267460"/>
                    <a:pt x="265430" y="1446530"/>
                  </a:cubicBezTo>
                  <a:cubicBezTo>
                    <a:pt x="248920" y="1600200"/>
                    <a:pt x="237490" y="1723390"/>
                    <a:pt x="228600" y="1874520"/>
                  </a:cubicBezTo>
                  <a:cubicBezTo>
                    <a:pt x="218440" y="2045970"/>
                    <a:pt x="214630" y="2231390"/>
                    <a:pt x="213360" y="2421890"/>
                  </a:cubicBezTo>
                  <a:cubicBezTo>
                    <a:pt x="210820" y="2628900"/>
                    <a:pt x="204470" y="2854960"/>
                    <a:pt x="218440" y="3068320"/>
                  </a:cubicBezTo>
                  <a:cubicBezTo>
                    <a:pt x="232410" y="3277870"/>
                    <a:pt x="271780" y="3475990"/>
                    <a:pt x="293370" y="3689350"/>
                  </a:cubicBezTo>
                  <a:cubicBezTo>
                    <a:pt x="316230" y="3916680"/>
                    <a:pt x="336550" y="4171950"/>
                    <a:pt x="346710" y="4396740"/>
                  </a:cubicBezTo>
                  <a:cubicBezTo>
                    <a:pt x="355600" y="4601210"/>
                    <a:pt x="356870" y="4782820"/>
                    <a:pt x="355600" y="4982210"/>
                  </a:cubicBezTo>
                  <a:cubicBezTo>
                    <a:pt x="354330" y="5189220"/>
                    <a:pt x="355600" y="5398770"/>
                    <a:pt x="339090" y="5614670"/>
                  </a:cubicBezTo>
                  <a:cubicBezTo>
                    <a:pt x="321310" y="5843270"/>
                    <a:pt x="283210" y="6221730"/>
                    <a:pt x="246380" y="6315710"/>
                  </a:cubicBezTo>
                  <a:cubicBezTo>
                    <a:pt x="236220" y="6342380"/>
                    <a:pt x="228600" y="6352540"/>
                    <a:pt x="213360" y="6361430"/>
                  </a:cubicBezTo>
                  <a:cubicBezTo>
                    <a:pt x="199390" y="6370320"/>
                    <a:pt x="176530" y="6375400"/>
                    <a:pt x="158750" y="6372860"/>
                  </a:cubicBezTo>
                  <a:cubicBezTo>
                    <a:pt x="140970" y="6370320"/>
                    <a:pt x="120650" y="6358890"/>
                    <a:pt x="109220" y="6346190"/>
                  </a:cubicBezTo>
                  <a:cubicBezTo>
                    <a:pt x="97790" y="6332220"/>
                    <a:pt x="90170" y="6292850"/>
                    <a:pt x="90170" y="6292850"/>
                  </a:cubicBezTo>
                </a:path>
              </a:pathLst>
            </a:custGeom>
            <a:solidFill>
              <a:srgbClr val="BBEAFF"/>
            </a:solidFill>
            <a:ln>
              <a:noFill/>
            </a:ln>
          </p:spPr>
        </p:sp>
      </p:grpSp>
      <p:sp>
        <p:nvSpPr>
          <p:cNvPr id="20" name="TextBox 20"/>
          <p:cNvSpPr txBox="1"/>
          <p:nvPr/>
        </p:nvSpPr>
        <p:spPr>
          <a:xfrm>
            <a:off x="5273376" y="5369852"/>
            <a:ext cx="7004314" cy="4258056"/>
          </a:xfrm>
          <a:prstGeom prst="rect">
            <a:avLst/>
          </a:prstGeom>
        </p:spPr>
        <p:txBody>
          <a:bodyPr lIns="0" tIns="0" rIns="0" bIns="0" rtlCol="0" anchor="t">
            <a:spAutoFit/>
          </a:bodyPr>
          <a:lstStyle/>
          <a:p>
            <a:pPr marL="1049274" lvl="1" indent="-524637">
              <a:lnSpc>
                <a:spcPts val="6803"/>
              </a:lnSpc>
              <a:buFont typeface="Arial"/>
              <a:buChar char="•"/>
            </a:pPr>
            <a:r>
              <a:rPr lang="en-US" sz="4859" u="sng" dirty="0">
                <a:solidFill>
                  <a:srgbClr val="083349"/>
                </a:solidFill>
                <a:latin typeface="Gliker condensed"/>
                <a:hlinkClick r:id="rId8" tooltip="https://www.diocesewnc.org/grants-loans"/>
              </a:rPr>
              <a:t>Congregational Vitality Grant</a:t>
            </a:r>
          </a:p>
          <a:p>
            <a:pPr marL="2098548" lvl="2" indent="-699516">
              <a:lnSpc>
                <a:spcPts val="6803"/>
              </a:lnSpc>
              <a:buFont typeface="Arial"/>
              <a:buChar char="⚬"/>
            </a:pPr>
            <a:r>
              <a:rPr lang="en-US" sz="4859" dirty="0">
                <a:solidFill>
                  <a:srgbClr val="083349"/>
                </a:solidFill>
                <a:latin typeface="Gliker condensed"/>
              </a:rPr>
              <a:t>Can cover cost of hiring designer/redesign</a:t>
            </a:r>
          </a:p>
          <a:p>
            <a:pPr marL="2098548" lvl="2" indent="-699516">
              <a:lnSpc>
                <a:spcPts val="6803"/>
              </a:lnSpc>
              <a:buFont typeface="Arial"/>
              <a:buChar char="⚬"/>
            </a:pPr>
            <a:r>
              <a:rPr lang="en-US" sz="4859" dirty="0">
                <a:solidFill>
                  <a:srgbClr val="083349"/>
                </a:solidFill>
                <a:latin typeface="Gliker condensed"/>
              </a:rPr>
              <a:t>Plan fees/hosting/domain not covered</a:t>
            </a:r>
          </a:p>
        </p:txBody>
      </p:sp>
      <p:sp>
        <p:nvSpPr>
          <p:cNvPr id="22" name="TextBox 7">
            <a:extLst>
              <a:ext uri="{FF2B5EF4-FFF2-40B4-BE49-F238E27FC236}">
                <a16:creationId xmlns:a16="http://schemas.microsoft.com/office/drawing/2014/main" id="{11A2022A-1CD7-390E-7D5C-F5ABA7CD27CB}"/>
              </a:ext>
            </a:extLst>
          </p:cNvPr>
          <p:cNvSpPr txBox="1"/>
          <p:nvPr/>
        </p:nvSpPr>
        <p:spPr>
          <a:xfrm>
            <a:off x="838200" y="723900"/>
            <a:ext cx="16440967" cy="3402778"/>
          </a:xfrm>
          <a:prstGeom prst="rect">
            <a:avLst/>
          </a:prstGeom>
        </p:spPr>
        <p:txBody>
          <a:bodyPr lIns="0" tIns="0" rIns="0" bIns="0" rtlCol="0" anchor="t">
            <a:spAutoFit/>
          </a:bodyPr>
          <a:lstStyle/>
          <a:p>
            <a:pPr algn="ctr">
              <a:lnSpc>
                <a:spcPts val="13205"/>
              </a:lnSpc>
            </a:pPr>
            <a:r>
              <a:rPr lang="en-US" sz="12226" dirty="0">
                <a:solidFill>
                  <a:schemeClr val="bg1"/>
                </a:solidFill>
                <a:latin typeface="Genty Sans"/>
              </a:rPr>
              <a:t>Getting help </a:t>
            </a:r>
          </a:p>
          <a:p>
            <a:pPr algn="ctr">
              <a:lnSpc>
                <a:spcPts val="13205"/>
              </a:lnSpc>
            </a:pPr>
            <a:r>
              <a:rPr lang="en-US" sz="12226" dirty="0">
                <a:solidFill>
                  <a:schemeClr val="bg1"/>
                </a:solidFill>
                <a:latin typeface="Genty Sans"/>
              </a:rPr>
              <a:t>with website costs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8DE6"/>
        </a:solidFill>
        <a:effectLst/>
      </p:bgPr>
    </p:bg>
    <p:spTree>
      <p:nvGrpSpPr>
        <p:cNvPr id="1" name=""/>
        <p:cNvGrpSpPr/>
        <p:nvPr/>
      </p:nvGrpSpPr>
      <p:grpSpPr>
        <a:xfrm>
          <a:off x="0" y="0"/>
          <a:ext cx="0" cy="0"/>
          <a:chOff x="0" y="0"/>
          <a:chExt cx="0" cy="0"/>
        </a:xfrm>
      </p:grpSpPr>
      <p:grpSp>
        <p:nvGrpSpPr>
          <p:cNvPr id="2" name="Group 2"/>
          <p:cNvGrpSpPr/>
          <p:nvPr/>
        </p:nvGrpSpPr>
        <p:grpSpPr>
          <a:xfrm>
            <a:off x="622033" y="791045"/>
            <a:ext cx="17104842" cy="9016395"/>
            <a:chOff x="0" y="0"/>
            <a:chExt cx="22806456" cy="12021860"/>
          </a:xfrm>
        </p:grpSpPr>
        <p:sp>
          <p:nvSpPr>
            <p:cNvPr id="3" name="Freeform 3"/>
            <p:cNvSpPr/>
            <p:nvPr/>
          </p:nvSpPr>
          <p:spPr>
            <a:xfrm>
              <a:off x="0" y="0"/>
              <a:ext cx="12021860" cy="12021860"/>
            </a:xfrm>
            <a:custGeom>
              <a:avLst/>
              <a:gdLst/>
              <a:ahLst/>
              <a:cxnLst/>
              <a:rect l="l" t="t" r="r" b="b"/>
              <a:pathLst>
                <a:path w="12021860" h="12021860">
                  <a:moveTo>
                    <a:pt x="0" y="0"/>
                  </a:moveTo>
                  <a:lnTo>
                    <a:pt x="12021860" y="0"/>
                  </a:lnTo>
                  <a:lnTo>
                    <a:pt x="12021860"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0784597" y="0"/>
              <a:ext cx="12021860" cy="12021860"/>
            </a:xfrm>
            <a:custGeom>
              <a:avLst/>
              <a:gdLst/>
              <a:ahLst/>
              <a:cxnLst/>
              <a:rect l="l" t="t" r="r" b="b"/>
              <a:pathLst>
                <a:path w="12021860" h="12021860">
                  <a:moveTo>
                    <a:pt x="0" y="0"/>
                  </a:moveTo>
                  <a:lnTo>
                    <a:pt x="12021859" y="0"/>
                  </a:lnTo>
                  <a:lnTo>
                    <a:pt x="12021859" y="12021860"/>
                  </a:lnTo>
                  <a:lnTo>
                    <a:pt x="0" y="12021860"/>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grpSp>
        <p:nvGrpSpPr>
          <p:cNvPr id="5" name="Group 5"/>
          <p:cNvGrpSpPr/>
          <p:nvPr/>
        </p:nvGrpSpPr>
        <p:grpSpPr>
          <a:xfrm>
            <a:off x="0" y="0"/>
            <a:ext cx="18434051" cy="4496416"/>
            <a:chOff x="0" y="0"/>
            <a:chExt cx="24578734" cy="5995222"/>
          </a:xfrm>
        </p:grpSpPr>
        <p:pic>
          <p:nvPicPr>
            <p:cNvPr id="6" name="Picture 6"/>
            <p:cNvPicPr>
              <a:picLocks noChangeAspect="1"/>
            </p:cNvPicPr>
            <p:nvPr/>
          </p:nvPicPr>
          <p:blipFill>
            <a:blip r:embed="rId5"/>
            <a:srcRect t="33738" b="33738"/>
            <a:stretch>
              <a:fillRect/>
            </a:stretch>
          </p:blipFill>
          <p:spPr>
            <a:xfrm>
              <a:off x="0" y="0"/>
              <a:ext cx="24578734" cy="5995222"/>
            </a:xfrm>
            <a:prstGeom prst="rect">
              <a:avLst/>
            </a:prstGeom>
          </p:spPr>
        </p:pic>
      </p:grpSp>
      <p:sp>
        <p:nvSpPr>
          <p:cNvPr id="7" name="TextBox 7"/>
          <p:cNvSpPr txBox="1"/>
          <p:nvPr/>
        </p:nvSpPr>
        <p:spPr>
          <a:xfrm>
            <a:off x="923516" y="1162050"/>
            <a:ext cx="16440967" cy="1727883"/>
          </a:xfrm>
          <a:prstGeom prst="rect">
            <a:avLst/>
          </a:prstGeom>
        </p:spPr>
        <p:txBody>
          <a:bodyPr lIns="0" tIns="0" rIns="0" bIns="0" rtlCol="0" anchor="t">
            <a:spAutoFit/>
          </a:bodyPr>
          <a:lstStyle/>
          <a:p>
            <a:pPr algn="ctr">
              <a:lnSpc>
                <a:spcPts val="13205"/>
              </a:lnSpc>
            </a:pPr>
            <a:r>
              <a:rPr lang="en-US" sz="12226" dirty="0">
                <a:solidFill>
                  <a:srgbClr val="0066C2"/>
                </a:solidFill>
                <a:latin typeface="Genty Sans"/>
              </a:rPr>
              <a:t>Let's Discuss</a:t>
            </a:r>
          </a:p>
        </p:txBody>
      </p:sp>
      <p:grpSp>
        <p:nvGrpSpPr>
          <p:cNvPr id="8" name="Group 8"/>
          <p:cNvGrpSpPr/>
          <p:nvPr/>
        </p:nvGrpSpPr>
        <p:grpSpPr>
          <a:xfrm>
            <a:off x="2248985" y="4318371"/>
            <a:ext cx="13877525" cy="5690806"/>
            <a:chOff x="116660" y="0"/>
            <a:chExt cx="18503367" cy="7587741"/>
          </a:xfrm>
        </p:grpSpPr>
        <p:sp>
          <p:nvSpPr>
            <p:cNvPr id="9" name="Freeform 9"/>
            <p:cNvSpPr/>
            <p:nvPr/>
          </p:nvSpPr>
          <p:spPr>
            <a:xfrm>
              <a:off x="359230" y="0"/>
              <a:ext cx="18121937" cy="7365564"/>
            </a:xfrm>
            <a:custGeom>
              <a:avLst/>
              <a:gdLst/>
              <a:ahLst/>
              <a:cxnLst/>
              <a:rect l="l" t="t" r="r" b="b"/>
              <a:pathLst>
                <a:path w="18121937" h="7365564">
                  <a:moveTo>
                    <a:pt x="0" y="0"/>
                  </a:moveTo>
                  <a:lnTo>
                    <a:pt x="18121937" y="0"/>
                  </a:lnTo>
                  <a:lnTo>
                    <a:pt x="18121937" y="7365564"/>
                  </a:lnTo>
                  <a:lnTo>
                    <a:pt x="0" y="7365564"/>
                  </a:lnTo>
                  <a:lnTo>
                    <a:pt x="0" y="0"/>
                  </a:lnTo>
                  <a:close/>
                </a:path>
              </a:pathLst>
            </a:custGeom>
            <a:blipFill>
              <a:blip r:embed="rId6">
                <a:extLst>
                  <a:ext uri="{96DAC541-7B7A-43D3-8B79-37D633B846F1}">
                    <asvg:svgBlip xmlns:asvg="http://schemas.microsoft.com/office/drawing/2016/SVG/main" r:embed="rId7"/>
                  </a:ext>
                </a:extLst>
              </a:blip>
              <a:stretch>
                <a:fillRect l="-47"/>
              </a:stretch>
            </a:blipFill>
          </p:spPr>
        </p:sp>
        <p:sp>
          <p:nvSpPr>
            <p:cNvPr id="10" name="TextBox 10"/>
            <p:cNvSpPr txBox="1"/>
            <p:nvPr/>
          </p:nvSpPr>
          <p:spPr>
            <a:xfrm>
              <a:off x="5273155" y="2474795"/>
              <a:ext cx="8073713" cy="3174140"/>
            </a:xfrm>
            <a:prstGeom prst="rect">
              <a:avLst/>
            </a:prstGeom>
          </p:spPr>
          <p:txBody>
            <a:bodyPr lIns="0" tIns="0" rIns="0" bIns="0" rtlCol="0" anchor="t">
              <a:spAutoFit/>
            </a:bodyPr>
            <a:lstStyle/>
            <a:p>
              <a:pPr marL="1503287" lvl="1" indent="-751644">
                <a:lnSpc>
                  <a:spcPts val="9748"/>
                </a:lnSpc>
                <a:buFont typeface="Arial"/>
                <a:buChar char="•"/>
              </a:pPr>
              <a:r>
                <a:rPr lang="en-US" sz="6962" dirty="0">
                  <a:solidFill>
                    <a:srgbClr val="083349"/>
                  </a:solidFill>
                  <a:latin typeface="Gliker condensed"/>
                </a:rPr>
                <a:t>Aha! moments?</a:t>
              </a:r>
            </a:p>
            <a:p>
              <a:pPr marL="1503287" lvl="1" indent="-751644">
                <a:lnSpc>
                  <a:spcPts val="9748"/>
                </a:lnSpc>
                <a:buFont typeface="Arial"/>
                <a:buChar char="•"/>
              </a:pPr>
              <a:r>
                <a:rPr lang="en-US" sz="6962" dirty="0">
                  <a:solidFill>
                    <a:srgbClr val="083349"/>
                  </a:solidFill>
                  <a:latin typeface="Gliker condensed"/>
                </a:rPr>
                <a:t>Questions? </a:t>
              </a:r>
            </a:p>
          </p:txBody>
        </p:sp>
        <p:grpSp>
          <p:nvGrpSpPr>
            <p:cNvPr id="11" name="Group 11"/>
            <p:cNvGrpSpPr/>
            <p:nvPr/>
          </p:nvGrpSpPr>
          <p:grpSpPr>
            <a:xfrm rot="176016">
              <a:off x="116660" y="768445"/>
              <a:ext cx="510540" cy="4572000"/>
              <a:chOff x="0" y="0"/>
              <a:chExt cx="510540" cy="4572000"/>
            </a:xfrm>
          </p:grpSpPr>
          <p:sp>
            <p:nvSpPr>
              <p:cNvPr id="12" name="Freeform 12"/>
              <p:cNvSpPr/>
              <p:nvPr/>
            </p:nvSpPr>
            <p:spPr>
              <a:xfrm>
                <a:off x="40640" y="48260"/>
                <a:ext cx="436880" cy="4475480"/>
              </a:xfrm>
              <a:custGeom>
                <a:avLst/>
                <a:gdLst/>
                <a:ahLst/>
                <a:cxnLst/>
                <a:rect l="l" t="t" r="r" b="b"/>
                <a:pathLst>
                  <a:path w="436880" h="4475480">
                    <a:moveTo>
                      <a:pt x="181610" y="123190"/>
                    </a:moveTo>
                    <a:cubicBezTo>
                      <a:pt x="220980" y="763270"/>
                      <a:pt x="306070" y="1052830"/>
                      <a:pt x="294640" y="1148080"/>
                    </a:cubicBezTo>
                    <a:cubicBezTo>
                      <a:pt x="290830" y="1182370"/>
                      <a:pt x="279400" y="1200150"/>
                      <a:pt x="265430" y="1215390"/>
                    </a:cubicBezTo>
                    <a:cubicBezTo>
                      <a:pt x="254000" y="1228090"/>
                      <a:pt x="238760" y="1235710"/>
                      <a:pt x="223520" y="1240790"/>
                    </a:cubicBezTo>
                    <a:cubicBezTo>
                      <a:pt x="208280" y="1245870"/>
                      <a:pt x="190500" y="1247140"/>
                      <a:pt x="175260" y="1244600"/>
                    </a:cubicBezTo>
                    <a:cubicBezTo>
                      <a:pt x="160020" y="1242060"/>
                      <a:pt x="142240" y="1236980"/>
                      <a:pt x="129540" y="1225550"/>
                    </a:cubicBezTo>
                    <a:cubicBezTo>
                      <a:pt x="113030" y="1211580"/>
                      <a:pt x="101600" y="1197610"/>
                      <a:pt x="91440" y="1163320"/>
                    </a:cubicBezTo>
                    <a:cubicBezTo>
                      <a:pt x="60960" y="1055370"/>
                      <a:pt x="109220" y="632460"/>
                      <a:pt x="92710" y="436880"/>
                    </a:cubicBezTo>
                    <a:cubicBezTo>
                      <a:pt x="81280" y="303530"/>
                      <a:pt x="31750" y="162560"/>
                      <a:pt x="35560" y="101600"/>
                    </a:cubicBezTo>
                    <a:cubicBezTo>
                      <a:pt x="36830" y="77470"/>
                      <a:pt x="41910" y="67310"/>
                      <a:pt x="50800" y="53340"/>
                    </a:cubicBezTo>
                    <a:cubicBezTo>
                      <a:pt x="58420" y="39370"/>
                      <a:pt x="71120" y="26670"/>
                      <a:pt x="85090" y="17780"/>
                    </a:cubicBezTo>
                    <a:cubicBezTo>
                      <a:pt x="99060" y="8890"/>
                      <a:pt x="114300" y="2540"/>
                      <a:pt x="132080" y="2540"/>
                    </a:cubicBezTo>
                    <a:cubicBezTo>
                      <a:pt x="153670" y="2540"/>
                      <a:pt x="185420" y="8890"/>
                      <a:pt x="204470" y="22860"/>
                    </a:cubicBezTo>
                    <a:cubicBezTo>
                      <a:pt x="223520" y="36830"/>
                      <a:pt x="233680" y="57150"/>
                      <a:pt x="243840" y="86360"/>
                    </a:cubicBezTo>
                    <a:cubicBezTo>
                      <a:pt x="262890" y="138430"/>
                      <a:pt x="265430" y="214630"/>
                      <a:pt x="274320" y="318770"/>
                    </a:cubicBezTo>
                    <a:cubicBezTo>
                      <a:pt x="292100" y="532130"/>
                      <a:pt x="309880" y="1008380"/>
                      <a:pt x="313690" y="1299210"/>
                    </a:cubicBezTo>
                    <a:cubicBezTo>
                      <a:pt x="316230" y="1532890"/>
                      <a:pt x="298450" y="1703070"/>
                      <a:pt x="304800" y="1929130"/>
                    </a:cubicBezTo>
                    <a:cubicBezTo>
                      <a:pt x="311150" y="2193290"/>
                      <a:pt x="349250" y="2518410"/>
                      <a:pt x="361950" y="2787650"/>
                    </a:cubicBezTo>
                    <a:cubicBezTo>
                      <a:pt x="373380" y="3025140"/>
                      <a:pt x="369570" y="3270250"/>
                      <a:pt x="381000" y="3458210"/>
                    </a:cubicBezTo>
                    <a:cubicBezTo>
                      <a:pt x="389890" y="3594100"/>
                      <a:pt x="410210" y="3708400"/>
                      <a:pt x="415290" y="3810000"/>
                    </a:cubicBezTo>
                    <a:cubicBezTo>
                      <a:pt x="419100" y="3888740"/>
                      <a:pt x="417830" y="3938270"/>
                      <a:pt x="417830" y="4018280"/>
                    </a:cubicBezTo>
                    <a:cubicBezTo>
                      <a:pt x="417830" y="4126230"/>
                      <a:pt x="436880" y="4328160"/>
                      <a:pt x="416560" y="4396740"/>
                    </a:cubicBezTo>
                    <a:cubicBezTo>
                      <a:pt x="407670" y="4425950"/>
                      <a:pt x="396240" y="4441190"/>
                      <a:pt x="379730" y="4453890"/>
                    </a:cubicBezTo>
                    <a:cubicBezTo>
                      <a:pt x="361950" y="4466590"/>
                      <a:pt x="332740" y="4472940"/>
                      <a:pt x="313690" y="4472940"/>
                    </a:cubicBezTo>
                    <a:cubicBezTo>
                      <a:pt x="297180" y="4472940"/>
                      <a:pt x="283210" y="4465320"/>
                      <a:pt x="270510" y="4457700"/>
                    </a:cubicBezTo>
                    <a:cubicBezTo>
                      <a:pt x="257810" y="4450080"/>
                      <a:pt x="246380" y="4437380"/>
                      <a:pt x="238760" y="4424680"/>
                    </a:cubicBezTo>
                    <a:cubicBezTo>
                      <a:pt x="231140" y="4411980"/>
                      <a:pt x="226060" y="4395470"/>
                      <a:pt x="226060" y="4380230"/>
                    </a:cubicBezTo>
                    <a:cubicBezTo>
                      <a:pt x="226060" y="4362450"/>
                      <a:pt x="231140" y="4337050"/>
                      <a:pt x="242570" y="4321810"/>
                    </a:cubicBezTo>
                    <a:cubicBezTo>
                      <a:pt x="254000" y="4305300"/>
                      <a:pt x="273050" y="4291330"/>
                      <a:pt x="292100" y="4284980"/>
                    </a:cubicBezTo>
                    <a:cubicBezTo>
                      <a:pt x="311150" y="4278630"/>
                      <a:pt x="337820" y="4281170"/>
                      <a:pt x="354330" y="4284980"/>
                    </a:cubicBezTo>
                    <a:cubicBezTo>
                      <a:pt x="365760" y="4287520"/>
                      <a:pt x="373380" y="4292600"/>
                      <a:pt x="382270" y="4300220"/>
                    </a:cubicBezTo>
                    <a:cubicBezTo>
                      <a:pt x="394970" y="4311650"/>
                      <a:pt x="410210" y="4333240"/>
                      <a:pt x="415290" y="4352290"/>
                    </a:cubicBezTo>
                    <a:cubicBezTo>
                      <a:pt x="420370" y="4371340"/>
                      <a:pt x="419100" y="4395470"/>
                      <a:pt x="411480" y="4413250"/>
                    </a:cubicBezTo>
                    <a:cubicBezTo>
                      <a:pt x="403860" y="4431030"/>
                      <a:pt x="389890" y="4451350"/>
                      <a:pt x="370840" y="4460240"/>
                    </a:cubicBezTo>
                    <a:cubicBezTo>
                      <a:pt x="347980" y="4471670"/>
                      <a:pt x="303530" y="4472940"/>
                      <a:pt x="280670" y="4464050"/>
                    </a:cubicBezTo>
                    <a:cubicBezTo>
                      <a:pt x="261620" y="4456430"/>
                      <a:pt x="245110" y="4434840"/>
                      <a:pt x="236220" y="4420870"/>
                    </a:cubicBezTo>
                    <a:cubicBezTo>
                      <a:pt x="229870" y="4410710"/>
                      <a:pt x="228600" y="4400550"/>
                      <a:pt x="227330" y="4390390"/>
                    </a:cubicBezTo>
                    <a:cubicBezTo>
                      <a:pt x="226060" y="4380230"/>
                      <a:pt x="224790" y="4371340"/>
                      <a:pt x="227330" y="4359910"/>
                    </a:cubicBezTo>
                    <a:cubicBezTo>
                      <a:pt x="231140" y="4343400"/>
                      <a:pt x="242570" y="4318000"/>
                      <a:pt x="256540" y="4305300"/>
                    </a:cubicBezTo>
                    <a:cubicBezTo>
                      <a:pt x="270510" y="4291330"/>
                      <a:pt x="297180" y="4282440"/>
                      <a:pt x="313690" y="4279900"/>
                    </a:cubicBezTo>
                    <a:cubicBezTo>
                      <a:pt x="325120" y="4277360"/>
                      <a:pt x="332740" y="4278630"/>
                      <a:pt x="344170" y="4282440"/>
                    </a:cubicBezTo>
                    <a:cubicBezTo>
                      <a:pt x="359410" y="4287520"/>
                      <a:pt x="383540" y="4300220"/>
                      <a:pt x="396240" y="4315460"/>
                    </a:cubicBezTo>
                    <a:cubicBezTo>
                      <a:pt x="408940" y="4330700"/>
                      <a:pt x="417830" y="4354830"/>
                      <a:pt x="419100" y="4372610"/>
                    </a:cubicBezTo>
                    <a:cubicBezTo>
                      <a:pt x="420370" y="4389120"/>
                      <a:pt x="415290" y="4404360"/>
                      <a:pt x="408940" y="4418330"/>
                    </a:cubicBezTo>
                    <a:cubicBezTo>
                      <a:pt x="402590" y="4432300"/>
                      <a:pt x="393700" y="4445000"/>
                      <a:pt x="379730" y="4453890"/>
                    </a:cubicBezTo>
                    <a:cubicBezTo>
                      <a:pt x="363220" y="4465320"/>
                      <a:pt x="335280" y="4475480"/>
                      <a:pt x="313690" y="4472940"/>
                    </a:cubicBezTo>
                    <a:cubicBezTo>
                      <a:pt x="292100" y="4470400"/>
                      <a:pt x="267970" y="4457700"/>
                      <a:pt x="252730" y="4442460"/>
                    </a:cubicBezTo>
                    <a:cubicBezTo>
                      <a:pt x="238760" y="4427220"/>
                      <a:pt x="233680" y="4411980"/>
                      <a:pt x="226060" y="4380230"/>
                    </a:cubicBezTo>
                    <a:cubicBezTo>
                      <a:pt x="204470" y="4284980"/>
                      <a:pt x="217170" y="3970020"/>
                      <a:pt x="207010" y="3793490"/>
                    </a:cubicBezTo>
                    <a:cubicBezTo>
                      <a:pt x="198120" y="3647440"/>
                      <a:pt x="180340" y="3544570"/>
                      <a:pt x="171450" y="3392170"/>
                    </a:cubicBezTo>
                    <a:cubicBezTo>
                      <a:pt x="160020" y="3188970"/>
                      <a:pt x="167640" y="2797810"/>
                      <a:pt x="151130" y="2680970"/>
                    </a:cubicBezTo>
                    <a:cubicBezTo>
                      <a:pt x="146050" y="2642870"/>
                      <a:pt x="137160" y="2642870"/>
                      <a:pt x="132080" y="2604770"/>
                    </a:cubicBezTo>
                    <a:cubicBezTo>
                      <a:pt x="115570" y="2493010"/>
                      <a:pt x="109220" y="2185670"/>
                      <a:pt x="102870" y="1934210"/>
                    </a:cubicBezTo>
                    <a:cubicBezTo>
                      <a:pt x="95250" y="1609090"/>
                      <a:pt x="105410" y="1120140"/>
                      <a:pt x="95250" y="819150"/>
                    </a:cubicBezTo>
                    <a:cubicBezTo>
                      <a:pt x="87630" y="614680"/>
                      <a:pt x="74930" y="435610"/>
                      <a:pt x="62230" y="303530"/>
                    </a:cubicBezTo>
                    <a:cubicBezTo>
                      <a:pt x="54610" y="220980"/>
                      <a:pt x="31750" y="146050"/>
                      <a:pt x="35560" y="101600"/>
                    </a:cubicBezTo>
                    <a:cubicBezTo>
                      <a:pt x="38100" y="80010"/>
                      <a:pt x="40640" y="67310"/>
                      <a:pt x="50800" y="53340"/>
                    </a:cubicBezTo>
                    <a:cubicBezTo>
                      <a:pt x="62230" y="35560"/>
                      <a:pt x="86360" y="15240"/>
                      <a:pt x="107950" y="7620"/>
                    </a:cubicBezTo>
                    <a:cubicBezTo>
                      <a:pt x="129540" y="0"/>
                      <a:pt x="161290" y="2540"/>
                      <a:pt x="181610" y="10160"/>
                    </a:cubicBezTo>
                    <a:cubicBezTo>
                      <a:pt x="198120" y="16510"/>
                      <a:pt x="212090" y="27940"/>
                      <a:pt x="222250" y="40640"/>
                    </a:cubicBezTo>
                    <a:cubicBezTo>
                      <a:pt x="232410" y="53340"/>
                      <a:pt x="237490" y="63500"/>
                      <a:pt x="243840" y="86360"/>
                    </a:cubicBezTo>
                    <a:cubicBezTo>
                      <a:pt x="261620" y="143510"/>
                      <a:pt x="281940" y="270510"/>
                      <a:pt x="292100" y="397510"/>
                    </a:cubicBezTo>
                    <a:cubicBezTo>
                      <a:pt x="307340" y="593090"/>
                      <a:pt x="318770" y="1033780"/>
                      <a:pt x="294640" y="1148080"/>
                    </a:cubicBezTo>
                    <a:cubicBezTo>
                      <a:pt x="287020" y="1183640"/>
                      <a:pt x="279400" y="1200150"/>
                      <a:pt x="265430" y="1215390"/>
                    </a:cubicBezTo>
                    <a:cubicBezTo>
                      <a:pt x="254000" y="1228090"/>
                      <a:pt x="240030" y="1236980"/>
                      <a:pt x="223520" y="1240790"/>
                    </a:cubicBezTo>
                    <a:cubicBezTo>
                      <a:pt x="203200" y="1245870"/>
                      <a:pt x="170180" y="1245870"/>
                      <a:pt x="151130" y="1238250"/>
                    </a:cubicBezTo>
                    <a:cubicBezTo>
                      <a:pt x="134620" y="1231900"/>
                      <a:pt x="121920" y="1220470"/>
                      <a:pt x="111760" y="1207770"/>
                    </a:cubicBezTo>
                    <a:cubicBezTo>
                      <a:pt x="101600" y="1195070"/>
                      <a:pt x="97790" y="1187450"/>
                      <a:pt x="91440" y="1163320"/>
                    </a:cubicBezTo>
                    <a:cubicBezTo>
                      <a:pt x="66040" y="1074420"/>
                      <a:pt x="17780" y="703580"/>
                      <a:pt x="10160" y="508000"/>
                    </a:cubicBezTo>
                    <a:cubicBezTo>
                      <a:pt x="3810" y="351790"/>
                      <a:pt x="0" y="144780"/>
                      <a:pt x="30480" y="82550"/>
                    </a:cubicBezTo>
                    <a:cubicBezTo>
                      <a:pt x="41910" y="59690"/>
                      <a:pt x="57150" y="52070"/>
                      <a:pt x="73660" y="45720"/>
                    </a:cubicBezTo>
                    <a:cubicBezTo>
                      <a:pt x="90170" y="39370"/>
                      <a:pt x="115570" y="41910"/>
                      <a:pt x="130810" y="46990"/>
                    </a:cubicBezTo>
                    <a:cubicBezTo>
                      <a:pt x="143510" y="50800"/>
                      <a:pt x="154940" y="58420"/>
                      <a:pt x="162560" y="69850"/>
                    </a:cubicBezTo>
                    <a:cubicBezTo>
                      <a:pt x="172720" y="82550"/>
                      <a:pt x="181610" y="123190"/>
                      <a:pt x="181610" y="123190"/>
                    </a:cubicBezTo>
                  </a:path>
                </a:pathLst>
              </a:custGeom>
              <a:solidFill>
                <a:srgbClr val="BBEAFF"/>
              </a:solidFill>
              <a:ln>
                <a:noFill/>
              </a:ln>
            </p:spPr>
          </p:sp>
        </p:grpSp>
        <p:grpSp>
          <p:nvGrpSpPr>
            <p:cNvPr id="13" name="Group 13"/>
            <p:cNvGrpSpPr/>
            <p:nvPr/>
          </p:nvGrpSpPr>
          <p:grpSpPr>
            <a:xfrm>
              <a:off x="307908" y="5510718"/>
              <a:ext cx="306070" cy="1996439"/>
              <a:chOff x="117754" y="170273"/>
              <a:chExt cx="306070" cy="1996439"/>
            </a:xfrm>
          </p:grpSpPr>
          <p:sp>
            <p:nvSpPr>
              <p:cNvPr id="14" name="Freeform 14"/>
              <p:cNvSpPr/>
              <p:nvPr/>
            </p:nvSpPr>
            <p:spPr>
              <a:xfrm>
                <a:off x="117754" y="170273"/>
                <a:ext cx="306070" cy="1996439"/>
              </a:xfrm>
              <a:custGeom>
                <a:avLst/>
                <a:gdLst/>
                <a:ahLst/>
                <a:cxnLst/>
                <a:rect l="l" t="t" r="r" b="b"/>
                <a:pathLst>
                  <a:path w="306070" h="1996440">
                    <a:moveTo>
                      <a:pt x="175260" y="77470"/>
                    </a:moveTo>
                    <a:cubicBezTo>
                      <a:pt x="229870" y="581660"/>
                      <a:pt x="224790" y="708660"/>
                      <a:pt x="233680" y="869950"/>
                    </a:cubicBezTo>
                    <a:cubicBezTo>
                      <a:pt x="246380" y="1084580"/>
                      <a:pt x="293370" y="1459230"/>
                      <a:pt x="297180" y="1620520"/>
                    </a:cubicBezTo>
                    <a:cubicBezTo>
                      <a:pt x="298450" y="1697990"/>
                      <a:pt x="306070" y="1734820"/>
                      <a:pt x="290830" y="1791970"/>
                    </a:cubicBezTo>
                    <a:cubicBezTo>
                      <a:pt x="273050" y="1858010"/>
                      <a:pt x="214630" y="1972310"/>
                      <a:pt x="182880" y="1990090"/>
                    </a:cubicBezTo>
                    <a:cubicBezTo>
                      <a:pt x="170180" y="1996440"/>
                      <a:pt x="161290" y="1992630"/>
                      <a:pt x="148590" y="1988820"/>
                    </a:cubicBezTo>
                    <a:cubicBezTo>
                      <a:pt x="130810" y="1983740"/>
                      <a:pt x="104140" y="1969770"/>
                      <a:pt x="90170" y="1953260"/>
                    </a:cubicBezTo>
                    <a:cubicBezTo>
                      <a:pt x="76200" y="1936750"/>
                      <a:pt x="67310" y="1907540"/>
                      <a:pt x="64770" y="1889760"/>
                    </a:cubicBezTo>
                    <a:cubicBezTo>
                      <a:pt x="63500" y="1877060"/>
                      <a:pt x="63500" y="1868170"/>
                      <a:pt x="68580" y="1855470"/>
                    </a:cubicBezTo>
                    <a:cubicBezTo>
                      <a:pt x="74930" y="1838960"/>
                      <a:pt x="90170" y="1812290"/>
                      <a:pt x="106680" y="1799590"/>
                    </a:cubicBezTo>
                    <a:cubicBezTo>
                      <a:pt x="124460" y="1786890"/>
                      <a:pt x="153670" y="1778000"/>
                      <a:pt x="171450" y="1776730"/>
                    </a:cubicBezTo>
                    <a:cubicBezTo>
                      <a:pt x="184150" y="1775460"/>
                      <a:pt x="193040" y="1778000"/>
                      <a:pt x="205740" y="1783080"/>
                    </a:cubicBezTo>
                    <a:cubicBezTo>
                      <a:pt x="222250" y="1790700"/>
                      <a:pt x="247650" y="1805940"/>
                      <a:pt x="260350" y="1823720"/>
                    </a:cubicBezTo>
                    <a:cubicBezTo>
                      <a:pt x="273050" y="1841500"/>
                      <a:pt x="278130" y="1870710"/>
                      <a:pt x="278130" y="1889760"/>
                    </a:cubicBezTo>
                    <a:cubicBezTo>
                      <a:pt x="278130" y="1902460"/>
                      <a:pt x="276860" y="1912620"/>
                      <a:pt x="270510" y="1924050"/>
                    </a:cubicBezTo>
                    <a:cubicBezTo>
                      <a:pt x="262890" y="1940560"/>
                      <a:pt x="245110" y="1964690"/>
                      <a:pt x="226060" y="1976120"/>
                    </a:cubicBezTo>
                    <a:cubicBezTo>
                      <a:pt x="208280" y="1987550"/>
                      <a:pt x="181610" y="1992630"/>
                      <a:pt x="160020" y="1990090"/>
                    </a:cubicBezTo>
                    <a:cubicBezTo>
                      <a:pt x="138430" y="1987550"/>
                      <a:pt x="113030" y="1977390"/>
                      <a:pt x="97790" y="1962150"/>
                    </a:cubicBezTo>
                    <a:cubicBezTo>
                      <a:pt x="82550" y="1946910"/>
                      <a:pt x="69850" y="1918970"/>
                      <a:pt x="66040" y="1901190"/>
                    </a:cubicBezTo>
                    <a:cubicBezTo>
                      <a:pt x="63500" y="1888490"/>
                      <a:pt x="63500" y="1879600"/>
                      <a:pt x="66040" y="1866900"/>
                    </a:cubicBezTo>
                    <a:cubicBezTo>
                      <a:pt x="69850" y="1849120"/>
                      <a:pt x="82550" y="1821180"/>
                      <a:pt x="97790" y="1805940"/>
                    </a:cubicBezTo>
                    <a:cubicBezTo>
                      <a:pt x="113030" y="1790700"/>
                      <a:pt x="161290" y="1780540"/>
                      <a:pt x="160020" y="1778000"/>
                    </a:cubicBezTo>
                    <a:cubicBezTo>
                      <a:pt x="158750" y="1775460"/>
                      <a:pt x="95250" y="1812290"/>
                      <a:pt x="78740" y="1798320"/>
                    </a:cubicBezTo>
                    <a:cubicBezTo>
                      <a:pt x="49530" y="1775460"/>
                      <a:pt x="85090" y="1649730"/>
                      <a:pt x="82550" y="1550670"/>
                    </a:cubicBezTo>
                    <a:cubicBezTo>
                      <a:pt x="77470" y="1399540"/>
                      <a:pt x="48260" y="1192530"/>
                      <a:pt x="38100" y="981710"/>
                    </a:cubicBezTo>
                    <a:cubicBezTo>
                      <a:pt x="24130" y="716280"/>
                      <a:pt x="0" y="201930"/>
                      <a:pt x="16510" y="85090"/>
                    </a:cubicBezTo>
                    <a:cubicBezTo>
                      <a:pt x="20320" y="55880"/>
                      <a:pt x="21590" y="45720"/>
                      <a:pt x="33020" y="31750"/>
                    </a:cubicBezTo>
                    <a:cubicBezTo>
                      <a:pt x="44450" y="17780"/>
                      <a:pt x="63500" y="5080"/>
                      <a:pt x="82550" y="2540"/>
                    </a:cubicBezTo>
                    <a:cubicBezTo>
                      <a:pt x="102870" y="0"/>
                      <a:pt x="137160" y="11430"/>
                      <a:pt x="152400" y="25400"/>
                    </a:cubicBezTo>
                    <a:cubicBezTo>
                      <a:pt x="166370" y="38100"/>
                      <a:pt x="175260" y="77470"/>
                      <a:pt x="175260" y="77470"/>
                    </a:cubicBezTo>
                  </a:path>
                </a:pathLst>
              </a:custGeom>
              <a:solidFill>
                <a:srgbClr val="BBEAFF"/>
              </a:solidFill>
              <a:ln>
                <a:noFill/>
              </a:ln>
            </p:spPr>
          </p:sp>
        </p:grpSp>
        <p:grpSp>
          <p:nvGrpSpPr>
            <p:cNvPr id="15" name="Group 15"/>
            <p:cNvGrpSpPr/>
            <p:nvPr/>
          </p:nvGrpSpPr>
          <p:grpSpPr>
            <a:xfrm>
              <a:off x="138860" y="5049704"/>
              <a:ext cx="393476" cy="852111"/>
              <a:chOff x="20058" y="71032"/>
              <a:chExt cx="226136" cy="489721"/>
            </a:xfrm>
          </p:grpSpPr>
          <p:sp>
            <p:nvSpPr>
              <p:cNvPr id="16" name="Freeform 16"/>
              <p:cNvSpPr/>
              <p:nvPr/>
            </p:nvSpPr>
            <p:spPr>
              <a:xfrm>
                <a:off x="20058" y="71032"/>
                <a:ext cx="226136" cy="489721"/>
              </a:xfrm>
              <a:custGeom>
                <a:avLst/>
                <a:gdLst/>
                <a:ahLst/>
                <a:cxnLst/>
                <a:rect l="l" t="t" r="r" b="b"/>
                <a:pathLst>
                  <a:path w="215900" h="382270">
                    <a:moveTo>
                      <a:pt x="215900" y="81280"/>
                    </a:moveTo>
                    <a:cubicBezTo>
                      <a:pt x="208280" y="266700"/>
                      <a:pt x="175260" y="339090"/>
                      <a:pt x="142240" y="363220"/>
                    </a:cubicBezTo>
                    <a:cubicBezTo>
                      <a:pt x="119380" y="379730"/>
                      <a:pt x="83820" y="382270"/>
                      <a:pt x="62230" y="377190"/>
                    </a:cubicBezTo>
                    <a:cubicBezTo>
                      <a:pt x="44450" y="373380"/>
                      <a:pt x="27940" y="358140"/>
                      <a:pt x="17780" y="344170"/>
                    </a:cubicBezTo>
                    <a:cubicBezTo>
                      <a:pt x="7620" y="330200"/>
                      <a:pt x="1270" y="308610"/>
                      <a:pt x="2540" y="290830"/>
                    </a:cubicBezTo>
                    <a:cubicBezTo>
                      <a:pt x="3810" y="273050"/>
                      <a:pt x="10160" y="251460"/>
                      <a:pt x="22860" y="238760"/>
                    </a:cubicBezTo>
                    <a:cubicBezTo>
                      <a:pt x="38100" y="222250"/>
                      <a:pt x="74930" y="208280"/>
                      <a:pt x="97790" y="208280"/>
                    </a:cubicBezTo>
                    <a:cubicBezTo>
                      <a:pt x="116840" y="208280"/>
                      <a:pt x="135890" y="219710"/>
                      <a:pt x="148590" y="231140"/>
                    </a:cubicBezTo>
                    <a:cubicBezTo>
                      <a:pt x="161290" y="242570"/>
                      <a:pt x="172720" y="262890"/>
                      <a:pt x="175260" y="279400"/>
                    </a:cubicBezTo>
                    <a:cubicBezTo>
                      <a:pt x="177800" y="297180"/>
                      <a:pt x="173990" y="318770"/>
                      <a:pt x="166370" y="334010"/>
                    </a:cubicBezTo>
                    <a:cubicBezTo>
                      <a:pt x="158750" y="349250"/>
                      <a:pt x="144780" y="367030"/>
                      <a:pt x="127000" y="373380"/>
                    </a:cubicBezTo>
                    <a:cubicBezTo>
                      <a:pt x="106680" y="381000"/>
                      <a:pt x="66040" y="382270"/>
                      <a:pt x="45720" y="369570"/>
                    </a:cubicBezTo>
                    <a:cubicBezTo>
                      <a:pt x="25400" y="356870"/>
                      <a:pt x="5080" y="322580"/>
                      <a:pt x="2540" y="299720"/>
                    </a:cubicBezTo>
                    <a:cubicBezTo>
                      <a:pt x="0" y="281940"/>
                      <a:pt x="8890" y="261620"/>
                      <a:pt x="17780" y="246380"/>
                    </a:cubicBezTo>
                    <a:cubicBezTo>
                      <a:pt x="26670" y="231140"/>
                      <a:pt x="46990" y="228600"/>
                      <a:pt x="55880" y="209550"/>
                    </a:cubicBezTo>
                    <a:cubicBezTo>
                      <a:pt x="71120" y="175260"/>
                      <a:pt x="54610" y="74930"/>
                      <a:pt x="67310" y="44450"/>
                    </a:cubicBezTo>
                    <a:cubicBezTo>
                      <a:pt x="73660" y="29210"/>
                      <a:pt x="80010" y="22860"/>
                      <a:pt x="91440" y="16510"/>
                    </a:cubicBezTo>
                    <a:cubicBezTo>
                      <a:pt x="105410" y="7620"/>
                      <a:pt x="128270" y="0"/>
                      <a:pt x="146050" y="2540"/>
                    </a:cubicBezTo>
                    <a:cubicBezTo>
                      <a:pt x="163830" y="5080"/>
                      <a:pt x="184150" y="16510"/>
                      <a:pt x="195580" y="29210"/>
                    </a:cubicBezTo>
                    <a:cubicBezTo>
                      <a:pt x="207010" y="41910"/>
                      <a:pt x="215900" y="81280"/>
                      <a:pt x="215900" y="81280"/>
                    </a:cubicBezTo>
                  </a:path>
                </a:pathLst>
              </a:custGeom>
              <a:solidFill>
                <a:srgbClr val="BBEAFF"/>
              </a:solidFill>
              <a:ln>
                <a:noFill/>
              </a:ln>
            </p:spPr>
          </p:sp>
        </p:grpSp>
        <p:grpSp>
          <p:nvGrpSpPr>
            <p:cNvPr id="17" name="Group 17"/>
            <p:cNvGrpSpPr/>
            <p:nvPr/>
          </p:nvGrpSpPr>
          <p:grpSpPr>
            <a:xfrm>
              <a:off x="371930" y="7138964"/>
              <a:ext cx="18109237" cy="448777"/>
              <a:chOff x="0" y="0"/>
              <a:chExt cx="17014190" cy="421640"/>
            </a:xfrm>
          </p:grpSpPr>
          <p:sp>
            <p:nvSpPr>
              <p:cNvPr id="18" name="Freeform 18"/>
              <p:cNvSpPr/>
              <p:nvPr/>
            </p:nvSpPr>
            <p:spPr>
              <a:xfrm>
                <a:off x="49530" y="49530"/>
                <a:ext cx="16916400" cy="322580"/>
              </a:xfrm>
              <a:custGeom>
                <a:avLst/>
                <a:gdLst/>
                <a:ahLst/>
                <a:cxnLst/>
                <a:rect l="l" t="t" r="r" b="b"/>
                <a:pathLst>
                  <a:path w="16916400" h="322580">
                    <a:moveTo>
                      <a:pt x="78740" y="77470"/>
                    </a:moveTo>
                    <a:cubicBezTo>
                      <a:pt x="899160" y="55880"/>
                      <a:pt x="925830" y="45720"/>
                      <a:pt x="986790" y="40640"/>
                    </a:cubicBezTo>
                    <a:cubicBezTo>
                      <a:pt x="1065530" y="34290"/>
                      <a:pt x="1131570" y="33020"/>
                      <a:pt x="1259840" y="33020"/>
                    </a:cubicBezTo>
                    <a:cubicBezTo>
                      <a:pt x="1565910" y="31750"/>
                      <a:pt x="2299970" y="49530"/>
                      <a:pt x="2811780" y="64770"/>
                    </a:cubicBezTo>
                    <a:cubicBezTo>
                      <a:pt x="3312160" y="78740"/>
                      <a:pt x="3766820" y="110490"/>
                      <a:pt x="4296410" y="119380"/>
                    </a:cubicBezTo>
                    <a:cubicBezTo>
                      <a:pt x="4906010" y="129540"/>
                      <a:pt x="5867400" y="118110"/>
                      <a:pt x="6263640" y="109220"/>
                    </a:cubicBezTo>
                    <a:cubicBezTo>
                      <a:pt x="6435090" y="105410"/>
                      <a:pt x="6497320" y="95250"/>
                      <a:pt x="6631940" y="95250"/>
                    </a:cubicBezTo>
                    <a:cubicBezTo>
                      <a:pt x="6795770" y="95250"/>
                      <a:pt x="7057390" y="116840"/>
                      <a:pt x="7175500" y="111760"/>
                    </a:cubicBezTo>
                    <a:cubicBezTo>
                      <a:pt x="7232650" y="109220"/>
                      <a:pt x="7266940" y="92710"/>
                      <a:pt x="7301230" y="96520"/>
                    </a:cubicBezTo>
                    <a:cubicBezTo>
                      <a:pt x="7325360" y="99060"/>
                      <a:pt x="7345680" y="106680"/>
                      <a:pt x="7360920" y="119380"/>
                    </a:cubicBezTo>
                    <a:cubicBezTo>
                      <a:pt x="7376160" y="132080"/>
                      <a:pt x="7387590" y="156210"/>
                      <a:pt x="7390130" y="175260"/>
                    </a:cubicBezTo>
                    <a:cubicBezTo>
                      <a:pt x="7392670" y="195580"/>
                      <a:pt x="7386320" y="220980"/>
                      <a:pt x="7374890" y="237490"/>
                    </a:cubicBezTo>
                    <a:cubicBezTo>
                      <a:pt x="7363460" y="254000"/>
                      <a:pt x="7348220" y="269240"/>
                      <a:pt x="7321550" y="273050"/>
                    </a:cubicBezTo>
                    <a:cubicBezTo>
                      <a:pt x="7261860" y="283210"/>
                      <a:pt x="7061200" y="215900"/>
                      <a:pt x="7012940" y="190500"/>
                    </a:cubicBezTo>
                    <a:cubicBezTo>
                      <a:pt x="6996430" y="181610"/>
                      <a:pt x="6990080" y="175260"/>
                      <a:pt x="6982460" y="165100"/>
                    </a:cubicBezTo>
                    <a:cubicBezTo>
                      <a:pt x="6974840" y="154940"/>
                      <a:pt x="6969760" y="142240"/>
                      <a:pt x="6968490" y="128270"/>
                    </a:cubicBezTo>
                    <a:cubicBezTo>
                      <a:pt x="6967220" y="111760"/>
                      <a:pt x="6971030" y="87630"/>
                      <a:pt x="6981190" y="72390"/>
                    </a:cubicBezTo>
                    <a:cubicBezTo>
                      <a:pt x="6991350" y="57150"/>
                      <a:pt x="7007860" y="46990"/>
                      <a:pt x="7028180" y="38100"/>
                    </a:cubicBezTo>
                    <a:cubicBezTo>
                      <a:pt x="7057390" y="25400"/>
                      <a:pt x="7100570" y="16510"/>
                      <a:pt x="7143750" y="11430"/>
                    </a:cubicBezTo>
                    <a:cubicBezTo>
                      <a:pt x="7195820" y="5080"/>
                      <a:pt x="7250430" y="7620"/>
                      <a:pt x="7321550" y="7620"/>
                    </a:cubicBezTo>
                    <a:cubicBezTo>
                      <a:pt x="7425690" y="7620"/>
                      <a:pt x="7559040" y="20320"/>
                      <a:pt x="7707630" y="20320"/>
                    </a:cubicBezTo>
                    <a:cubicBezTo>
                      <a:pt x="7910830" y="21590"/>
                      <a:pt x="8168640" y="0"/>
                      <a:pt x="8428990" y="1270"/>
                    </a:cubicBezTo>
                    <a:cubicBezTo>
                      <a:pt x="8736330" y="2540"/>
                      <a:pt x="9003030" y="25400"/>
                      <a:pt x="9434830" y="34290"/>
                    </a:cubicBezTo>
                    <a:cubicBezTo>
                      <a:pt x="10218420" y="49530"/>
                      <a:pt x="12009120" y="41910"/>
                      <a:pt x="12744450" y="57150"/>
                    </a:cubicBezTo>
                    <a:cubicBezTo>
                      <a:pt x="13111481" y="64770"/>
                      <a:pt x="13313409" y="82550"/>
                      <a:pt x="13569950" y="85090"/>
                    </a:cubicBezTo>
                    <a:cubicBezTo>
                      <a:pt x="13794740" y="86360"/>
                      <a:pt x="13962381" y="74930"/>
                      <a:pt x="14202409" y="73660"/>
                    </a:cubicBezTo>
                    <a:cubicBezTo>
                      <a:pt x="14519909" y="72390"/>
                      <a:pt x="14999970" y="88900"/>
                      <a:pt x="15306040" y="82550"/>
                    </a:cubicBezTo>
                    <a:cubicBezTo>
                      <a:pt x="15523209" y="77470"/>
                      <a:pt x="15670531" y="58420"/>
                      <a:pt x="15863570" y="54610"/>
                    </a:cubicBezTo>
                    <a:cubicBezTo>
                      <a:pt x="16073120" y="50800"/>
                      <a:pt x="16343631" y="69850"/>
                      <a:pt x="16518890" y="64770"/>
                    </a:cubicBezTo>
                    <a:cubicBezTo>
                      <a:pt x="16637000" y="62230"/>
                      <a:pt x="16752570" y="38100"/>
                      <a:pt x="16814800" y="44450"/>
                    </a:cubicBezTo>
                    <a:cubicBezTo>
                      <a:pt x="16844009" y="48260"/>
                      <a:pt x="16861790" y="50800"/>
                      <a:pt x="16878300" y="63500"/>
                    </a:cubicBezTo>
                    <a:cubicBezTo>
                      <a:pt x="16894809" y="76200"/>
                      <a:pt x="16908781" y="100330"/>
                      <a:pt x="16912590" y="120650"/>
                    </a:cubicBezTo>
                    <a:cubicBezTo>
                      <a:pt x="16916400" y="140970"/>
                      <a:pt x="16910050" y="170180"/>
                      <a:pt x="16901159" y="186690"/>
                    </a:cubicBezTo>
                    <a:cubicBezTo>
                      <a:pt x="16893540" y="200660"/>
                      <a:pt x="16882109" y="210820"/>
                      <a:pt x="16869409" y="218440"/>
                    </a:cubicBezTo>
                    <a:cubicBezTo>
                      <a:pt x="16856709" y="226060"/>
                      <a:pt x="16840200" y="231140"/>
                      <a:pt x="16826231" y="232410"/>
                    </a:cubicBezTo>
                    <a:cubicBezTo>
                      <a:pt x="16814800" y="233680"/>
                      <a:pt x="16804640" y="232410"/>
                      <a:pt x="16793209" y="228600"/>
                    </a:cubicBezTo>
                    <a:cubicBezTo>
                      <a:pt x="16777970" y="222250"/>
                      <a:pt x="16755109" y="209550"/>
                      <a:pt x="16743681" y="194310"/>
                    </a:cubicBezTo>
                    <a:cubicBezTo>
                      <a:pt x="16732250" y="179070"/>
                      <a:pt x="16725900" y="154940"/>
                      <a:pt x="16725900" y="135890"/>
                    </a:cubicBezTo>
                    <a:cubicBezTo>
                      <a:pt x="16725900" y="116840"/>
                      <a:pt x="16734790" y="95250"/>
                      <a:pt x="16746220" y="80010"/>
                    </a:cubicBezTo>
                    <a:cubicBezTo>
                      <a:pt x="16757650" y="64770"/>
                      <a:pt x="16781781" y="52070"/>
                      <a:pt x="16797020" y="46990"/>
                    </a:cubicBezTo>
                    <a:cubicBezTo>
                      <a:pt x="16808450" y="43180"/>
                      <a:pt x="16817340" y="43180"/>
                      <a:pt x="16827500" y="44450"/>
                    </a:cubicBezTo>
                    <a:cubicBezTo>
                      <a:pt x="16837659" y="45720"/>
                      <a:pt x="16846550" y="45720"/>
                      <a:pt x="16856709" y="50800"/>
                    </a:cubicBezTo>
                    <a:cubicBezTo>
                      <a:pt x="16870681" y="58420"/>
                      <a:pt x="16893540" y="74930"/>
                      <a:pt x="16902431" y="91440"/>
                    </a:cubicBezTo>
                    <a:cubicBezTo>
                      <a:pt x="16911320" y="107950"/>
                      <a:pt x="16916400" y="130810"/>
                      <a:pt x="16913859" y="149860"/>
                    </a:cubicBezTo>
                    <a:cubicBezTo>
                      <a:pt x="16911320" y="168910"/>
                      <a:pt x="16897350" y="191770"/>
                      <a:pt x="16887190" y="204470"/>
                    </a:cubicBezTo>
                    <a:cubicBezTo>
                      <a:pt x="16879570" y="213360"/>
                      <a:pt x="16873220" y="218440"/>
                      <a:pt x="16863059" y="222250"/>
                    </a:cubicBezTo>
                    <a:cubicBezTo>
                      <a:pt x="16847820" y="228600"/>
                      <a:pt x="16822420" y="234950"/>
                      <a:pt x="16803370" y="231140"/>
                    </a:cubicBezTo>
                    <a:cubicBezTo>
                      <a:pt x="16784320" y="227330"/>
                      <a:pt x="16762731" y="215900"/>
                      <a:pt x="16750031" y="201930"/>
                    </a:cubicBezTo>
                    <a:cubicBezTo>
                      <a:pt x="16737331" y="187960"/>
                      <a:pt x="16727170" y="165100"/>
                      <a:pt x="16725900" y="146050"/>
                    </a:cubicBezTo>
                    <a:cubicBezTo>
                      <a:pt x="16724631" y="127000"/>
                      <a:pt x="16732250" y="101600"/>
                      <a:pt x="16739870" y="87630"/>
                    </a:cubicBezTo>
                    <a:cubicBezTo>
                      <a:pt x="16744950" y="77470"/>
                      <a:pt x="16751300" y="71120"/>
                      <a:pt x="16760190" y="64770"/>
                    </a:cubicBezTo>
                    <a:cubicBezTo>
                      <a:pt x="16772890" y="55880"/>
                      <a:pt x="16797020" y="45720"/>
                      <a:pt x="16814800" y="44450"/>
                    </a:cubicBezTo>
                    <a:cubicBezTo>
                      <a:pt x="16830040" y="43180"/>
                      <a:pt x="16845281" y="44450"/>
                      <a:pt x="16859250" y="52070"/>
                    </a:cubicBezTo>
                    <a:cubicBezTo>
                      <a:pt x="16875759" y="60960"/>
                      <a:pt x="16897350" y="80010"/>
                      <a:pt x="16906240" y="99060"/>
                    </a:cubicBezTo>
                    <a:cubicBezTo>
                      <a:pt x="16915131" y="118110"/>
                      <a:pt x="16915131" y="147320"/>
                      <a:pt x="16910050" y="166370"/>
                    </a:cubicBezTo>
                    <a:cubicBezTo>
                      <a:pt x="16906240" y="181610"/>
                      <a:pt x="16898620" y="194310"/>
                      <a:pt x="16887190" y="204470"/>
                    </a:cubicBezTo>
                    <a:cubicBezTo>
                      <a:pt x="16873220" y="217170"/>
                      <a:pt x="16852900" y="226060"/>
                      <a:pt x="16826231" y="232410"/>
                    </a:cubicBezTo>
                    <a:cubicBezTo>
                      <a:pt x="16779240" y="243840"/>
                      <a:pt x="16711931" y="240030"/>
                      <a:pt x="16623031" y="241300"/>
                    </a:cubicBezTo>
                    <a:cubicBezTo>
                      <a:pt x="16451581" y="243840"/>
                      <a:pt x="16095981" y="224790"/>
                      <a:pt x="15869920" y="229870"/>
                    </a:cubicBezTo>
                    <a:cubicBezTo>
                      <a:pt x="15683231" y="233680"/>
                      <a:pt x="15537181" y="259080"/>
                      <a:pt x="15360650" y="261620"/>
                    </a:cubicBezTo>
                    <a:cubicBezTo>
                      <a:pt x="15170150" y="264160"/>
                      <a:pt x="14988540" y="245110"/>
                      <a:pt x="14767559" y="243840"/>
                    </a:cubicBezTo>
                    <a:cubicBezTo>
                      <a:pt x="14490700" y="241300"/>
                      <a:pt x="14180820" y="261620"/>
                      <a:pt x="13827759" y="259080"/>
                    </a:cubicBezTo>
                    <a:cubicBezTo>
                      <a:pt x="13370559" y="255270"/>
                      <a:pt x="12786360" y="214630"/>
                      <a:pt x="12252960" y="209550"/>
                    </a:cubicBezTo>
                    <a:cubicBezTo>
                      <a:pt x="11704320" y="204470"/>
                      <a:pt x="11173460" y="228600"/>
                      <a:pt x="10580370" y="227330"/>
                    </a:cubicBezTo>
                    <a:cubicBezTo>
                      <a:pt x="9908540" y="226060"/>
                      <a:pt x="8919210" y="190500"/>
                      <a:pt x="8428990" y="193040"/>
                    </a:cubicBezTo>
                    <a:cubicBezTo>
                      <a:pt x="8174990" y="194310"/>
                      <a:pt x="8054340" y="210820"/>
                      <a:pt x="7849870" y="209550"/>
                    </a:cubicBezTo>
                    <a:cubicBezTo>
                      <a:pt x="7621270" y="208280"/>
                      <a:pt x="7246620" y="175260"/>
                      <a:pt x="7120890" y="182880"/>
                    </a:cubicBezTo>
                    <a:cubicBezTo>
                      <a:pt x="7076440" y="185420"/>
                      <a:pt x="7054850" y="201930"/>
                      <a:pt x="7030720" y="196850"/>
                    </a:cubicBezTo>
                    <a:cubicBezTo>
                      <a:pt x="7011670" y="193040"/>
                      <a:pt x="6992620" y="180340"/>
                      <a:pt x="6982460" y="165100"/>
                    </a:cubicBezTo>
                    <a:cubicBezTo>
                      <a:pt x="6972300" y="151130"/>
                      <a:pt x="6967220" y="127000"/>
                      <a:pt x="6968490" y="109220"/>
                    </a:cubicBezTo>
                    <a:cubicBezTo>
                      <a:pt x="6969760" y="91440"/>
                      <a:pt x="6981190" y="69850"/>
                      <a:pt x="6993890" y="57150"/>
                    </a:cubicBezTo>
                    <a:cubicBezTo>
                      <a:pt x="7007860" y="44450"/>
                      <a:pt x="7023100" y="36830"/>
                      <a:pt x="7048500" y="35560"/>
                    </a:cubicBezTo>
                    <a:cubicBezTo>
                      <a:pt x="7098030" y="33020"/>
                      <a:pt x="7232650" y="92710"/>
                      <a:pt x="7279640" y="99060"/>
                    </a:cubicBezTo>
                    <a:cubicBezTo>
                      <a:pt x="7299960" y="101600"/>
                      <a:pt x="7308850" y="93980"/>
                      <a:pt x="7322820" y="99060"/>
                    </a:cubicBezTo>
                    <a:cubicBezTo>
                      <a:pt x="7340600" y="104140"/>
                      <a:pt x="7363460" y="121920"/>
                      <a:pt x="7374890" y="135890"/>
                    </a:cubicBezTo>
                    <a:cubicBezTo>
                      <a:pt x="7383780" y="147320"/>
                      <a:pt x="7388860" y="160020"/>
                      <a:pt x="7390130" y="175260"/>
                    </a:cubicBezTo>
                    <a:cubicBezTo>
                      <a:pt x="7391400" y="193040"/>
                      <a:pt x="7385050" y="222250"/>
                      <a:pt x="7374890" y="237490"/>
                    </a:cubicBezTo>
                    <a:cubicBezTo>
                      <a:pt x="7367270" y="250190"/>
                      <a:pt x="7357110" y="257810"/>
                      <a:pt x="7341870" y="265430"/>
                    </a:cubicBezTo>
                    <a:cubicBezTo>
                      <a:pt x="7320280" y="276860"/>
                      <a:pt x="7294880" y="283210"/>
                      <a:pt x="7250430" y="287020"/>
                    </a:cubicBezTo>
                    <a:cubicBezTo>
                      <a:pt x="7136130" y="298450"/>
                      <a:pt x="6830060" y="264160"/>
                      <a:pt x="6633210" y="265430"/>
                    </a:cubicBezTo>
                    <a:cubicBezTo>
                      <a:pt x="6454140" y="266700"/>
                      <a:pt x="6334760" y="283210"/>
                      <a:pt x="6117590" y="290830"/>
                    </a:cubicBezTo>
                    <a:cubicBezTo>
                      <a:pt x="5749290" y="303530"/>
                      <a:pt x="5214620" y="322580"/>
                      <a:pt x="4625340" y="321310"/>
                    </a:cubicBezTo>
                    <a:cubicBezTo>
                      <a:pt x="3766820" y="318770"/>
                      <a:pt x="1988820" y="247650"/>
                      <a:pt x="1460500" y="237490"/>
                    </a:cubicBezTo>
                    <a:cubicBezTo>
                      <a:pt x="1283970" y="233680"/>
                      <a:pt x="1224280" y="231140"/>
                      <a:pt x="1107440" y="233680"/>
                    </a:cubicBezTo>
                    <a:cubicBezTo>
                      <a:pt x="993140" y="236220"/>
                      <a:pt x="899160" y="251460"/>
                      <a:pt x="765810" y="254000"/>
                    </a:cubicBezTo>
                    <a:cubicBezTo>
                      <a:pt x="577850" y="257810"/>
                      <a:pt x="171450" y="248920"/>
                      <a:pt x="85090" y="240030"/>
                    </a:cubicBezTo>
                    <a:cubicBezTo>
                      <a:pt x="64770" y="237490"/>
                      <a:pt x="58420" y="237490"/>
                      <a:pt x="46990" y="232410"/>
                    </a:cubicBezTo>
                    <a:cubicBezTo>
                      <a:pt x="35560" y="227330"/>
                      <a:pt x="24130" y="218440"/>
                      <a:pt x="16510" y="207010"/>
                    </a:cubicBezTo>
                    <a:cubicBezTo>
                      <a:pt x="7620" y="193040"/>
                      <a:pt x="0" y="170180"/>
                      <a:pt x="1270" y="152400"/>
                    </a:cubicBezTo>
                    <a:cubicBezTo>
                      <a:pt x="2540" y="134620"/>
                      <a:pt x="13970" y="113030"/>
                      <a:pt x="26670" y="100330"/>
                    </a:cubicBezTo>
                    <a:cubicBezTo>
                      <a:pt x="39370" y="87630"/>
                      <a:pt x="78740" y="77470"/>
                      <a:pt x="78740" y="77470"/>
                    </a:cubicBezTo>
                  </a:path>
                </a:pathLst>
              </a:custGeom>
              <a:solidFill>
                <a:srgbClr val="BBEAFF"/>
              </a:solidFill>
              <a:ln>
                <a:noFill/>
              </a:ln>
            </p:spPr>
          </p:sp>
        </p:grpSp>
        <p:grpSp>
          <p:nvGrpSpPr>
            <p:cNvPr id="19" name="Group 19"/>
            <p:cNvGrpSpPr/>
            <p:nvPr/>
          </p:nvGrpSpPr>
          <p:grpSpPr>
            <a:xfrm>
              <a:off x="18178067" y="956405"/>
              <a:ext cx="441960" cy="6473190"/>
              <a:chOff x="0" y="0"/>
              <a:chExt cx="441960" cy="6473190"/>
            </a:xfrm>
          </p:grpSpPr>
          <p:sp>
            <p:nvSpPr>
              <p:cNvPr id="20" name="Freeform 20"/>
              <p:cNvSpPr/>
              <p:nvPr/>
            </p:nvSpPr>
            <p:spPr>
              <a:xfrm>
                <a:off x="35560" y="49530"/>
                <a:ext cx="368300" cy="6375400"/>
              </a:xfrm>
              <a:custGeom>
                <a:avLst/>
                <a:gdLst/>
                <a:ahLst/>
                <a:cxnLst/>
                <a:rect l="l" t="t" r="r" b="b"/>
                <a:pathLst>
                  <a:path w="368300" h="6375400">
                    <a:moveTo>
                      <a:pt x="90170" y="6292850"/>
                    </a:moveTo>
                    <a:cubicBezTo>
                      <a:pt x="93980" y="6041390"/>
                      <a:pt x="130810" y="5811520"/>
                      <a:pt x="142240" y="5585460"/>
                    </a:cubicBezTo>
                    <a:cubicBezTo>
                      <a:pt x="158750" y="5270500"/>
                      <a:pt x="166370" y="4785360"/>
                      <a:pt x="153670" y="4450080"/>
                    </a:cubicBezTo>
                    <a:cubicBezTo>
                      <a:pt x="143510" y="4182110"/>
                      <a:pt x="118110" y="3957320"/>
                      <a:pt x="93980" y="3726180"/>
                    </a:cubicBezTo>
                    <a:cubicBezTo>
                      <a:pt x="71120" y="3512820"/>
                      <a:pt x="30480" y="3332480"/>
                      <a:pt x="16510" y="3114040"/>
                    </a:cubicBezTo>
                    <a:cubicBezTo>
                      <a:pt x="0" y="2863850"/>
                      <a:pt x="10160" y="2527300"/>
                      <a:pt x="15240" y="2305050"/>
                    </a:cubicBezTo>
                    <a:cubicBezTo>
                      <a:pt x="19050" y="2147570"/>
                      <a:pt x="20320" y="2071370"/>
                      <a:pt x="33020" y="1903730"/>
                    </a:cubicBezTo>
                    <a:cubicBezTo>
                      <a:pt x="54610" y="1620520"/>
                      <a:pt x="153670" y="1029970"/>
                      <a:pt x="161290" y="760730"/>
                    </a:cubicBezTo>
                    <a:cubicBezTo>
                      <a:pt x="165100" y="613410"/>
                      <a:pt x="161290" y="520700"/>
                      <a:pt x="142240" y="419100"/>
                    </a:cubicBezTo>
                    <a:cubicBezTo>
                      <a:pt x="125730" y="332740"/>
                      <a:pt x="90170" y="232410"/>
                      <a:pt x="64770" y="186690"/>
                    </a:cubicBezTo>
                    <a:cubicBezTo>
                      <a:pt x="52070" y="163830"/>
                      <a:pt x="34290" y="156210"/>
                      <a:pt x="27940" y="142240"/>
                    </a:cubicBezTo>
                    <a:cubicBezTo>
                      <a:pt x="22860" y="130810"/>
                      <a:pt x="20320" y="121920"/>
                      <a:pt x="21590" y="109220"/>
                    </a:cubicBezTo>
                    <a:cubicBezTo>
                      <a:pt x="22860" y="91440"/>
                      <a:pt x="31750" y="60960"/>
                      <a:pt x="40640" y="45720"/>
                    </a:cubicBezTo>
                    <a:cubicBezTo>
                      <a:pt x="46990" y="34290"/>
                      <a:pt x="53340" y="27940"/>
                      <a:pt x="64770" y="21590"/>
                    </a:cubicBezTo>
                    <a:cubicBezTo>
                      <a:pt x="80010" y="12700"/>
                      <a:pt x="107950" y="1270"/>
                      <a:pt x="129540" y="1270"/>
                    </a:cubicBezTo>
                    <a:cubicBezTo>
                      <a:pt x="151130" y="1270"/>
                      <a:pt x="176530" y="13970"/>
                      <a:pt x="191770" y="24130"/>
                    </a:cubicBezTo>
                    <a:cubicBezTo>
                      <a:pt x="201930" y="31750"/>
                      <a:pt x="208280" y="38100"/>
                      <a:pt x="214630" y="49530"/>
                    </a:cubicBezTo>
                    <a:cubicBezTo>
                      <a:pt x="223520" y="66040"/>
                      <a:pt x="232410" y="92710"/>
                      <a:pt x="231140" y="114300"/>
                    </a:cubicBezTo>
                    <a:cubicBezTo>
                      <a:pt x="229870" y="135890"/>
                      <a:pt x="218440" y="160020"/>
                      <a:pt x="204470" y="176530"/>
                    </a:cubicBezTo>
                    <a:cubicBezTo>
                      <a:pt x="190500" y="191770"/>
                      <a:pt x="163830" y="204470"/>
                      <a:pt x="146050" y="209550"/>
                    </a:cubicBezTo>
                    <a:cubicBezTo>
                      <a:pt x="133350" y="213360"/>
                      <a:pt x="124460" y="212090"/>
                      <a:pt x="111760" y="209550"/>
                    </a:cubicBezTo>
                    <a:cubicBezTo>
                      <a:pt x="93980" y="205740"/>
                      <a:pt x="66040" y="191770"/>
                      <a:pt x="52070" y="180340"/>
                    </a:cubicBezTo>
                    <a:cubicBezTo>
                      <a:pt x="41910" y="171450"/>
                      <a:pt x="38100" y="163830"/>
                      <a:pt x="33020" y="152400"/>
                    </a:cubicBezTo>
                    <a:cubicBezTo>
                      <a:pt x="26670" y="135890"/>
                      <a:pt x="19050" y="106680"/>
                      <a:pt x="22860" y="86360"/>
                    </a:cubicBezTo>
                    <a:cubicBezTo>
                      <a:pt x="26670" y="66040"/>
                      <a:pt x="40640" y="41910"/>
                      <a:pt x="55880" y="27940"/>
                    </a:cubicBezTo>
                    <a:cubicBezTo>
                      <a:pt x="72390" y="13970"/>
                      <a:pt x="96520" y="2540"/>
                      <a:pt x="118110" y="1270"/>
                    </a:cubicBezTo>
                    <a:cubicBezTo>
                      <a:pt x="139700" y="0"/>
                      <a:pt x="166370" y="8890"/>
                      <a:pt x="182880" y="17780"/>
                    </a:cubicBezTo>
                    <a:cubicBezTo>
                      <a:pt x="194310" y="24130"/>
                      <a:pt x="199390" y="29210"/>
                      <a:pt x="208280" y="40640"/>
                    </a:cubicBezTo>
                    <a:cubicBezTo>
                      <a:pt x="224790" y="59690"/>
                      <a:pt x="250190" y="90170"/>
                      <a:pt x="269240" y="132080"/>
                    </a:cubicBezTo>
                    <a:cubicBezTo>
                      <a:pt x="302260" y="204470"/>
                      <a:pt x="339090" y="335280"/>
                      <a:pt x="353060" y="448310"/>
                    </a:cubicBezTo>
                    <a:cubicBezTo>
                      <a:pt x="368300" y="576580"/>
                      <a:pt x="355600" y="713740"/>
                      <a:pt x="344170" y="863600"/>
                    </a:cubicBezTo>
                    <a:cubicBezTo>
                      <a:pt x="330200" y="1041400"/>
                      <a:pt x="285750" y="1267460"/>
                      <a:pt x="265430" y="1446530"/>
                    </a:cubicBezTo>
                    <a:cubicBezTo>
                      <a:pt x="248920" y="1600200"/>
                      <a:pt x="237490" y="1723390"/>
                      <a:pt x="228600" y="1874520"/>
                    </a:cubicBezTo>
                    <a:cubicBezTo>
                      <a:pt x="218440" y="2045970"/>
                      <a:pt x="214630" y="2231390"/>
                      <a:pt x="213360" y="2421890"/>
                    </a:cubicBezTo>
                    <a:cubicBezTo>
                      <a:pt x="210820" y="2628900"/>
                      <a:pt x="204470" y="2854960"/>
                      <a:pt x="218440" y="3068320"/>
                    </a:cubicBezTo>
                    <a:cubicBezTo>
                      <a:pt x="232410" y="3277870"/>
                      <a:pt x="271780" y="3475990"/>
                      <a:pt x="293370" y="3689350"/>
                    </a:cubicBezTo>
                    <a:cubicBezTo>
                      <a:pt x="316230" y="3916680"/>
                      <a:pt x="336550" y="4171950"/>
                      <a:pt x="346710" y="4396740"/>
                    </a:cubicBezTo>
                    <a:cubicBezTo>
                      <a:pt x="355600" y="4601210"/>
                      <a:pt x="356870" y="4782820"/>
                      <a:pt x="355600" y="4982210"/>
                    </a:cubicBezTo>
                    <a:cubicBezTo>
                      <a:pt x="354330" y="5189220"/>
                      <a:pt x="355600" y="5398770"/>
                      <a:pt x="339090" y="5614670"/>
                    </a:cubicBezTo>
                    <a:cubicBezTo>
                      <a:pt x="321310" y="5843270"/>
                      <a:pt x="283210" y="6221730"/>
                      <a:pt x="246380" y="6315710"/>
                    </a:cubicBezTo>
                    <a:cubicBezTo>
                      <a:pt x="236220" y="6342380"/>
                      <a:pt x="228600" y="6352540"/>
                      <a:pt x="213360" y="6361430"/>
                    </a:cubicBezTo>
                    <a:cubicBezTo>
                      <a:pt x="199390" y="6370320"/>
                      <a:pt x="176530" y="6375400"/>
                      <a:pt x="158750" y="6372860"/>
                    </a:cubicBezTo>
                    <a:cubicBezTo>
                      <a:pt x="140970" y="6370320"/>
                      <a:pt x="120650" y="6358890"/>
                      <a:pt x="109220" y="6346190"/>
                    </a:cubicBezTo>
                    <a:cubicBezTo>
                      <a:pt x="97790" y="6332220"/>
                      <a:pt x="90170" y="6292850"/>
                      <a:pt x="90170" y="6292850"/>
                    </a:cubicBezTo>
                  </a:path>
                </a:pathLst>
              </a:custGeom>
              <a:solidFill>
                <a:srgbClr val="BBEAFF"/>
              </a:solidFill>
              <a:ln>
                <a:noFill/>
              </a:ln>
            </p:spPr>
          </p:sp>
        </p:grpSp>
      </p:grpSp>
      <p:sp>
        <p:nvSpPr>
          <p:cNvPr id="21" name="TextBox 7">
            <a:extLst>
              <a:ext uri="{FF2B5EF4-FFF2-40B4-BE49-F238E27FC236}">
                <a16:creationId xmlns:a16="http://schemas.microsoft.com/office/drawing/2014/main" id="{3D41D174-6462-EEC6-B8B6-A06E007F58E9}"/>
              </a:ext>
            </a:extLst>
          </p:cNvPr>
          <p:cNvSpPr txBox="1"/>
          <p:nvPr/>
        </p:nvSpPr>
        <p:spPr>
          <a:xfrm>
            <a:off x="1008833" y="1257300"/>
            <a:ext cx="16440967" cy="1727883"/>
          </a:xfrm>
          <a:prstGeom prst="rect">
            <a:avLst/>
          </a:prstGeom>
        </p:spPr>
        <p:txBody>
          <a:bodyPr lIns="0" tIns="0" rIns="0" bIns="0" rtlCol="0" anchor="t">
            <a:spAutoFit/>
          </a:bodyPr>
          <a:lstStyle/>
          <a:p>
            <a:pPr algn="ctr">
              <a:lnSpc>
                <a:spcPts val="13205"/>
              </a:lnSpc>
            </a:pPr>
            <a:r>
              <a:rPr lang="en-US" sz="12226" dirty="0">
                <a:solidFill>
                  <a:schemeClr val="bg1"/>
                </a:solidFill>
                <a:latin typeface="Genty Sans"/>
              </a:rPr>
              <a:t>Let's Discuss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TotalTime>
  <Words>1442</Words>
  <Application>Microsoft Macintosh PowerPoint</Application>
  <PresentationFormat>Custom</PresentationFormat>
  <Paragraphs>154</Paragraphs>
  <Slides>13</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Monument Bold</vt:lpstr>
      <vt:lpstr>Helios Bold</vt:lpstr>
      <vt:lpstr>Montserrat</vt:lpstr>
      <vt:lpstr>Helios</vt:lpstr>
      <vt:lpstr>Genty Sans</vt:lpstr>
      <vt:lpstr>Arial</vt:lpstr>
      <vt:lpstr>Gliker condensed</vt:lpstr>
      <vt:lpstr>TT Hoves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Present: Websites and EAM</dc:title>
  <cp:lastModifiedBy>Rachel Sparkman</cp:lastModifiedBy>
  <cp:revision>5</cp:revision>
  <dcterms:created xsi:type="dcterms:W3CDTF">2006-08-16T00:00:00Z</dcterms:created>
  <dcterms:modified xsi:type="dcterms:W3CDTF">2023-07-21T00:09:16Z</dcterms:modified>
  <dc:identifier>DAFm8yobxac</dc:identifier>
</cp:coreProperties>
</file>